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50"/>
  </p:notesMasterIdLst>
  <p:sldIdLst>
    <p:sldId id="256" r:id="rId3"/>
    <p:sldId id="325" r:id="rId4"/>
    <p:sldId id="326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318" r:id="rId21"/>
    <p:sldId id="304" r:id="rId22"/>
    <p:sldId id="274" r:id="rId23"/>
    <p:sldId id="316" r:id="rId24"/>
    <p:sldId id="315" r:id="rId25"/>
    <p:sldId id="308" r:id="rId26"/>
    <p:sldId id="309" r:id="rId27"/>
    <p:sldId id="310" r:id="rId28"/>
    <p:sldId id="312" r:id="rId29"/>
    <p:sldId id="313" r:id="rId30"/>
    <p:sldId id="314" r:id="rId31"/>
    <p:sldId id="303" r:id="rId32"/>
    <p:sldId id="317" r:id="rId33"/>
    <p:sldId id="275" r:id="rId34"/>
    <p:sldId id="307" r:id="rId35"/>
    <p:sldId id="322" r:id="rId36"/>
    <p:sldId id="319" r:id="rId37"/>
    <p:sldId id="320" r:id="rId38"/>
    <p:sldId id="321" r:id="rId39"/>
    <p:sldId id="323" r:id="rId40"/>
    <p:sldId id="324" r:id="rId41"/>
    <p:sldId id="327" r:id="rId42"/>
    <p:sldId id="306" r:id="rId43"/>
    <p:sldId id="329" r:id="rId44"/>
    <p:sldId id="330" r:id="rId45"/>
    <p:sldId id="333" r:id="rId46"/>
    <p:sldId id="332" r:id="rId47"/>
    <p:sldId id="301" r:id="rId48"/>
    <p:sldId id="334" r:id="rId49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32288B-5489-4905-8E95-4F989226093F}" v="51" dt="2020-02-20T03:08:38.9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660"/>
  </p:normalViewPr>
  <p:slideViewPr>
    <p:cSldViewPr>
      <p:cViewPr varScale="1">
        <p:scale>
          <a:sx n="68" d="100"/>
          <a:sy n="68" d="100"/>
        </p:scale>
        <p:origin x="1500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microsoft.com/office/2015/10/relationships/revisionInfo" Target="revisionInfo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 Mente" userId="e60a2729c5aae2f6" providerId="LiveId" clId="{7632288B-5489-4905-8E95-4F989226093F}"/>
    <pc:docChg chg="custSel addSld delSld modSld sldOrd">
      <pc:chgData name="Bob Mente" userId="e60a2729c5aae2f6" providerId="LiveId" clId="{7632288B-5489-4905-8E95-4F989226093F}" dt="2020-02-20T03:09:11.611" v="1393" actId="20577"/>
      <pc:docMkLst>
        <pc:docMk/>
      </pc:docMkLst>
      <pc:sldChg chg="delSp modSp mod">
        <pc:chgData name="Bob Mente" userId="e60a2729c5aae2f6" providerId="LiveId" clId="{7632288B-5489-4905-8E95-4F989226093F}" dt="2020-02-19T02:06:47.602" v="139" actId="1076"/>
        <pc:sldMkLst>
          <pc:docMk/>
          <pc:sldMk cId="0" sldId="256"/>
        </pc:sldMkLst>
        <pc:spChg chg="mod">
          <ac:chgData name="Bob Mente" userId="e60a2729c5aae2f6" providerId="LiveId" clId="{7632288B-5489-4905-8E95-4F989226093F}" dt="2020-02-19T02:06:32.005" v="136" actId="122"/>
          <ac:spMkLst>
            <pc:docMk/>
            <pc:sldMk cId="0" sldId="256"/>
            <ac:spMk id="4097" creationId="{E501BCB1-0D8D-4F35-8AC5-CBFD2BCDA1EF}"/>
          </ac:spMkLst>
        </pc:spChg>
        <pc:spChg chg="del">
          <ac:chgData name="Bob Mente" userId="e60a2729c5aae2f6" providerId="LiveId" clId="{7632288B-5489-4905-8E95-4F989226093F}" dt="2020-02-19T02:06:17.952" v="135" actId="21"/>
          <ac:spMkLst>
            <pc:docMk/>
            <pc:sldMk cId="0" sldId="256"/>
            <ac:spMk id="4099" creationId="{A82DCCCE-FE49-4EBC-975A-E66DF1945DE4}"/>
          </ac:spMkLst>
        </pc:spChg>
        <pc:picChg chg="mod">
          <ac:chgData name="Bob Mente" userId="e60a2729c5aae2f6" providerId="LiveId" clId="{7632288B-5489-4905-8E95-4F989226093F}" dt="2020-02-19T02:06:47.602" v="139" actId="1076"/>
          <ac:picMkLst>
            <pc:docMk/>
            <pc:sldMk cId="0" sldId="256"/>
            <ac:picMk id="4098" creationId="{AE8E099A-27D6-448E-A6E3-8F9F6F307207}"/>
          </ac:picMkLst>
        </pc:picChg>
      </pc:sldChg>
      <pc:sldChg chg="modSp mod">
        <pc:chgData name="Bob Mente" userId="e60a2729c5aae2f6" providerId="LiveId" clId="{7632288B-5489-4905-8E95-4F989226093F}" dt="2020-02-19T02:18:49.330" v="375" actId="20577"/>
        <pc:sldMkLst>
          <pc:docMk/>
          <pc:sldMk cId="0" sldId="257"/>
        </pc:sldMkLst>
        <pc:spChg chg="mod">
          <ac:chgData name="Bob Mente" userId="e60a2729c5aae2f6" providerId="LiveId" clId="{7632288B-5489-4905-8E95-4F989226093F}" dt="2020-02-19T02:18:49.330" v="375" actId="20577"/>
          <ac:spMkLst>
            <pc:docMk/>
            <pc:sldMk cId="0" sldId="257"/>
            <ac:spMk id="5122" creationId="{981FC5A9-B988-45CC-A4B8-55CC22662706}"/>
          </ac:spMkLst>
        </pc:spChg>
      </pc:sldChg>
      <pc:sldChg chg="modSp mod">
        <pc:chgData name="Bob Mente" userId="e60a2729c5aae2f6" providerId="LiveId" clId="{7632288B-5489-4905-8E95-4F989226093F}" dt="2020-02-19T02:10:47.095" v="232" actId="6549"/>
        <pc:sldMkLst>
          <pc:docMk/>
          <pc:sldMk cId="0" sldId="258"/>
        </pc:sldMkLst>
        <pc:spChg chg="mod">
          <ac:chgData name="Bob Mente" userId="e60a2729c5aae2f6" providerId="LiveId" clId="{7632288B-5489-4905-8E95-4F989226093F}" dt="2020-02-19T02:10:47.095" v="232" actId="6549"/>
          <ac:spMkLst>
            <pc:docMk/>
            <pc:sldMk cId="0" sldId="258"/>
            <ac:spMk id="6146" creationId="{CE91DA37-1B56-474B-9587-F520BE83C187}"/>
          </ac:spMkLst>
        </pc:spChg>
      </pc:sldChg>
      <pc:sldChg chg="modSp mod">
        <pc:chgData name="Bob Mente" userId="e60a2729c5aae2f6" providerId="LiveId" clId="{7632288B-5489-4905-8E95-4F989226093F}" dt="2020-02-19T02:11:51.722" v="296" actId="20577"/>
        <pc:sldMkLst>
          <pc:docMk/>
          <pc:sldMk cId="0" sldId="259"/>
        </pc:sldMkLst>
        <pc:spChg chg="mod">
          <ac:chgData name="Bob Mente" userId="e60a2729c5aae2f6" providerId="LiveId" clId="{7632288B-5489-4905-8E95-4F989226093F}" dt="2020-02-19T02:11:51.722" v="296" actId="20577"/>
          <ac:spMkLst>
            <pc:docMk/>
            <pc:sldMk cId="0" sldId="259"/>
            <ac:spMk id="7170" creationId="{FBA84257-5D55-4576-8A22-09C53C9EAC45}"/>
          </ac:spMkLst>
        </pc:spChg>
      </pc:sldChg>
      <pc:sldChg chg="modSp mod">
        <pc:chgData name="Bob Mente" userId="e60a2729c5aae2f6" providerId="LiveId" clId="{7632288B-5489-4905-8E95-4F989226093F}" dt="2020-02-19T02:14:31.359" v="309" actId="20577"/>
        <pc:sldMkLst>
          <pc:docMk/>
          <pc:sldMk cId="0" sldId="262"/>
        </pc:sldMkLst>
        <pc:spChg chg="mod">
          <ac:chgData name="Bob Mente" userId="e60a2729c5aae2f6" providerId="LiveId" clId="{7632288B-5489-4905-8E95-4F989226093F}" dt="2020-02-19T02:13:04.366" v="299" actId="1076"/>
          <ac:spMkLst>
            <pc:docMk/>
            <pc:sldMk cId="0" sldId="262"/>
            <ac:spMk id="10281" creationId="{CBBE89E0-B736-41B7-A783-2FDCBC12765C}"/>
          </ac:spMkLst>
        </pc:spChg>
        <pc:graphicFrameChg chg="mod modGraphic">
          <ac:chgData name="Bob Mente" userId="e60a2729c5aae2f6" providerId="LiveId" clId="{7632288B-5489-4905-8E95-4F989226093F}" dt="2020-02-19T02:14:31.359" v="309" actId="20577"/>
          <ac:graphicFrameMkLst>
            <pc:docMk/>
            <pc:sldMk cId="0" sldId="262"/>
            <ac:graphicFrameMk id="10241" creationId="{4522A7FA-51B4-4F6A-87E3-52319A08C38A}"/>
          </ac:graphicFrameMkLst>
        </pc:graphicFrameChg>
      </pc:sldChg>
      <pc:sldChg chg="del">
        <pc:chgData name="Bob Mente" userId="e60a2729c5aae2f6" providerId="LiveId" clId="{7632288B-5489-4905-8E95-4F989226093F}" dt="2020-02-19T01:54:29.805" v="0" actId="2696"/>
        <pc:sldMkLst>
          <pc:docMk/>
          <pc:sldMk cId="0" sldId="263"/>
        </pc:sldMkLst>
      </pc:sldChg>
      <pc:sldChg chg="modSp mod">
        <pc:chgData name="Bob Mente" userId="e60a2729c5aae2f6" providerId="LiveId" clId="{7632288B-5489-4905-8E95-4F989226093F}" dt="2020-02-19T02:16:47.249" v="362" actId="20577"/>
        <pc:sldMkLst>
          <pc:docMk/>
          <pc:sldMk cId="0" sldId="273"/>
        </pc:sldMkLst>
        <pc:spChg chg="mod">
          <ac:chgData name="Bob Mente" userId="e60a2729c5aae2f6" providerId="LiveId" clId="{7632288B-5489-4905-8E95-4F989226093F}" dt="2020-02-19T02:16:47.249" v="362" actId="20577"/>
          <ac:spMkLst>
            <pc:docMk/>
            <pc:sldMk cId="0" sldId="273"/>
            <ac:spMk id="21506" creationId="{F4FE43E4-890E-43F9-8757-8934A41DB50F}"/>
          </ac:spMkLst>
        </pc:spChg>
      </pc:sldChg>
      <pc:sldChg chg="modSp mod">
        <pc:chgData name="Bob Mente" userId="e60a2729c5aae2f6" providerId="LiveId" clId="{7632288B-5489-4905-8E95-4F989226093F}" dt="2020-02-19T02:39:31.823" v="905" actId="20577"/>
        <pc:sldMkLst>
          <pc:docMk/>
          <pc:sldMk cId="0" sldId="274"/>
        </pc:sldMkLst>
        <pc:spChg chg="mod">
          <ac:chgData name="Bob Mente" userId="e60a2729c5aae2f6" providerId="LiveId" clId="{7632288B-5489-4905-8E95-4F989226093F}" dt="2020-02-19T02:39:31.823" v="905" actId="20577"/>
          <ac:spMkLst>
            <pc:docMk/>
            <pc:sldMk cId="0" sldId="274"/>
            <ac:spMk id="22530" creationId="{5D6438F4-CD5D-4804-8BF9-1D285D570859}"/>
          </ac:spMkLst>
        </pc:spChg>
      </pc:sldChg>
      <pc:sldChg chg="modSp mod">
        <pc:chgData name="Bob Mente" userId="e60a2729c5aae2f6" providerId="LiveId" clId="{7632288B-5489-4905-8E95-4F989226093F}" dt="2020-02-20T02:22:49.866" v="930" actId="20577"/>
        <pc:sldMkLst>
          <pc:docMk/>
          <pc:sldMk cId="0" sldId="275"/>
        </pc:sldMkLst>
        <pc:spChg chg="mod">
          <ac:chgData name="Bob Mente" userId="e60a2729c5aae2f6" providerId="LiveId" clId="{7632288B-5489-4905-8E95-4F989226093F}" dt="2020-02-20T02:22:49.866" v="930" actId="20577"/>
          <ac:spMkLst>
            <pc:docMk/>
            <pc:sldMk cId="0" sldId="275"/>
            <ac:spMk id="23554" creationId="{8962BCB4-2659-4564-8DAA-28D1DEC1A8AD}"/>
          </ac:spMkLst>
        </pc:spChg>
      </pc:sldChg>
      <pc:sldChg chg="modSp mod">
        <pc:chgData name="Bob Mente" userId="e60a2729c5aae2f6" providerId="LiveId" clId="{7632288B-5489-4905-8E95-4F989226093F}" dt="2020-02-19T02:03:05.406" v="127" actId="20577"/>
        <pc:sldMkLst>
          <pc:docMk/>
          <pc:sldMk cId="0" sldId="276"/>
        </pc:sldMkLst>
        <pc:spChg chg="mod">
          <ac:chgData name="Bob Mente" userId="e60a2729c5aae2f6" providerId="LiveId" clId="{7632288B-5489-4905-8E95-4F989226093F}" dt="2020-02-19T02:03:05.406" v="127" actId="20577"/>
          <ac:spMkLst>
            <pc:docMk/>
            <pc:sldMk cId="0" sldId="276"/>
            <ac:spMk id="24578" creationId="{8BD587EF-9F20-4AF3-B439-933211E949A6}"/>
          </ac:spMkLst>
        </pc:spChg>
      </pc:sldChg>
      <pc:sldChg chg="modSp mod">
        <pc:chgData name="Bob Mente" userId="e60a2729c5aae2f6" providerId="LiveId" clId="{7632288B-5489-4905-8E95-4F989226093F}" dt="2020-02-19T02:08:49.683" v="174" actId="20577"/>
        <pc:sldMkLst>
          <pc:docMk/>
          <pc:sldMk cId="0" sldId="277"/>
        </pc:sldMkLst>
        <pc:spChg chg="mod">
          <ac:chgData name="Bob Mente" userId="e60a2729c5aae2f6" providerId="LiveId" clId="{7632288B-5489-4905-8E95-4F989226093F}" dt="2020-02-19T02:08:49.683" v="174" actId="20577"/>
          <ac:spMkLst>
            <pc:docMk/>
            <pc:sldMk cId="0" sldId="277"/>
            <ac:spMk id="25601" creationId="{F8640395-C702-4B6F-8601-2DC94F659158}"/>
          </ac:spMkLst>
        </pc:spChg>
        <pc:spChg chg="mod">
          <ac:chgData name="Bob Mente" userId="e60a2729c5aae2f6" providerId="LiveId" clId="{7632288B-5489-4905-8E95-4F989226093F}" dt="2020-02-19T02:03:55.354" v="129" actId="6549"/>
          <ac:spMkLst>
            <pc:docMk/>
            <pc:sldMk cId="0" sldId="277"/>
            <ac:spMk id="25602" creationId="{9D875683-70EC-4B39-B2AB-0ABDD7DAC469}"/>
          </ac:spMkLst>
        </pc:spChg>
      </pc:sldChg>
      <pc:sldChg chg="del">
        <pc:chgData name="Bob Mente" userId="e60a2729c5aae2f6" providerId="LiveId" clId="{7632288B-5489-4905-8E95-4F989226093F}" dt="2020-02-19T02:03:44.620" v="128" actId="47"/>
        <pc:sldMkLst>
          <pc:docMk/>
          <pc:sldMk cId="0" sldId="278"/>
        </pc:sldMkLst>
      </pc:sldChg>
      <pc:sldChg chg="del">
        <pc:chgData name="Bob Mente" userId="e60a2729c5aae2f6" providerId="LiveId" clId="{7632288B-5489-4905-8E95-4F989226093F}" dt="2020-02-19T02:03:44.620" v="128" actId="47"/>
        <pc:sldMkLst>
          <pc:docMk/>
          <pc:sldMk cId="0" sldId="279"/>
        </pc:sldMkLst>
      </pc:sldChg>
      <pc:sldChg chg="del">
        <pc:chgData name="Bob Mente" userId="e60a2729c5aae2f6" providerId="LiveId" clId="{7632288B-5489-4905-8E95-4F989226093F}" dt="2020-02-19T02:05:38.269" v="131" actId="47"/>
        <pc:sldMkLst>
          <pc:docMk/>
          <pc:sldMk cId="0" sldId="280"/>
        </pc:sldMkLst>
      </pc:sldChg>
      <pc:sldChg chg="del">
        <pc:chgData name="Bob Mente" userId="e60a2729c5aae2f6" providerId="LiveId" clId="{7632288B-5489-4905-8E95-4F989226093F}" dt="2020-02-19T02:05:38.269" v="131" actId="47"/>
        <pc:sldMkLst>
          <pc:docMk/>
          <pc:sldMk cId="0" sldId="281"/>
        </pc:sldMkLst>
      </pc:sldChg>
      <pc:sldChg chg="del">
        <pc:chgData name="Bob Mente" userId="e60a2729c5aae2f6" providerId="LiveId" clId="{7632288B-5489-4905-8E95-4F989226093F}" dt="2020-02-19T02:04:47.276" v="130" actId="47"/>
        <pc:sldMkLst>
          <pc:docMk/>
          <pc:sldMk cId="0" sldId="282"/>
        </pc:sldMkLst>
      </pc:sldChg>
      <pc:sldChg chg="del">
        <pc:chgData name="Bob Mente" userId="e60a2729c5aae2f6" providerId="LiveId" clId="{7632288B-5489-4905-8E95-4F989226093F}" dt="2020-02-19T02:04:47.276" v="130" actId="47"/>
        <pc:sldMkLst>
          <pc:docMk/>
          <pc:sldMk cId="0" sldId="283"/>
        </pc:sldMkLst>
      </pc:sldChg>
      <pc:sldChg chg="del">
        <pc:chgData name="Bob Mente" userId="e60a2729c5aae2f6" providerId="LiveId" clId="{7632288B-5489-4905-8E95-4F989226093F}" dt="2020-02-19T02:04:47.276" v="130" actId="47"/>
        <pc:sldMkLst>
          <pc:docMk/>
          <pc:sldMk cId="0" sldId="284"/>
        </pc:sldMkLst>
      </pc:sldChg>
      <pc:sldChg chg="del">
        <pc:chgData name="Bob Mente" userId="e60a2729c5aae2f6" providerId="LiveId" clId="{7632288B-5489-4905-8E95-4F989226093F}" dt="2020-02-19T02:04:47.276" v="130" actId="47"/>
        <pc:sldMkLst>
          <pc:docMk/>
          <pc:sldMk cId="0" sldId="285"/>
        </pc:sldMkLst>
      </pc:sldChg>
      <pc:sldChg chg="del">
        <pc:chgData name="Bob Mente" userId="e60a2729c5aae2f6" providerId="LiveId" clId="{7632288B-5489-4905-8E95-4F989226093F}" dt="2020-02-19T02:04:47.276" v="130" actId="47"/>
        <pc:sldMkLst>
          <pc:docMk/>
          <pc:sldMk cId="0" sldId="286"/>
        </pc:sldMkLst>
      </pc:sldChg>
      <pc:sldChg chg="del">
        <pc:chgData name="Bob Mente" userId="e60a2729c5aae2f6" providerId="LiveId" clId="{7632288B-5489-4905-8E95-4F989226093F}" dt="2020-02-19T02:04:47.276" v="130" actId="47"/>
        <pc:sldMkLst>
          <pc:docMk/>
          <pc:sldMk cId="0" sldId="287"/>
        </pc:sldMkLst>
      </pc:sldChg>
      <pc:sldChg chg="del">
        <pc:chgData name="Bob Mente" userId="e60a2729c5aae2f6" providerId="LiveId" clId="{7632288B-5489-4905-8E95-4F989226093F}" dt="2020-02-19T02:04:47.276" v="130" actId="47"/>
        <pc:sldMkLst>
          <pc:docMk/>
          <pc:sldMk cId="0" sldId="288"/>
        </pc:sldMkLst>
      </pc:sldChg>
      <pc:sldChg chg="del">
        <pc:chgData name="Bob Mente" userId="e60a2729c5aae2f6" providerId="LiveId" clId="{7632288B-5489-4905-8E95-4F989226093F}" dt="2020-02-19T02:04:47.276" v="130" actId="47"/>
        <pc:sldMkLst>
          <pc:docMk/>
          <pc:sldMk cId="0" sldId="289"/>
        </pc:sldMkLst>
      </pc:sldChg>
      <pc:sldChg chg="del">
        <pc:chgData name="Bob Mente" userId="e60a2729c5aae2f6" providerId="LiveId" clId="{7632288B-5489-4905-8E95-4F989226093F}" dt="2020-02-19T02:04:47.276" v="130" actId="47"/>
        <pc:sldMkLst>
          <pc:docMk/>
          <pc:sldMk cId="0" sldId="290"/>
        </pc:sldMkLst>
      </pc:sldChg>
      <pc:sldChg chg="del">
        <pc:chgData name="Bob Mente" userId="e60a2729c5aae2f6" providerId="LiveId" clId="{7632288B-5489-4905-8E95-4F989226093F}" dt="2020-02-19T02:04:47.276" v="130" actId="47"/>
        <pc:sldMkLst>
          <pc:docMk/>
          <pc:sldMk cId="0" sldId="291"/>
        </pc:sldMkLst>
      </pc:sldChg>
      <pc:sldChg chg="del">
        <pc:chgData name="Bob Mente" userId="e60a2729c5aae2f6" providerId="LiveId" clId="{7632288B-5489-4905-8E95-4F989226093F}" dt="2020-02-19T02:04:47.276" v="130" actId="47"/>
        <pc:sldMkLst>
          <pc:docMk/>
          <pc:sldMk cId="0" sldId="292"/>
        </pc:sldMkLst>
      </pc:sldChg>
      <pc:sldChg chg="del">
        <pc:chgData name="Bob Mente" userId="e60a2729c5aae2f6" providerId="LiveId" clId="{7632288B-5489-4905-8E95-4F989226093F}" dt="2020-02-19T02:05:38.269" v="131" actId="47"/>
        <pc:sldMkLst>
          <pc:docMk/>
          <pc:sldMk cId="0" sldId="293"/>
        </pc:sldMkLst>
      </pc:sldChg>
      <pc:sldChg chg="del">
        <pc:chgData name="Bob Mente" userId="e60a2729c5aae2f6" providerId="LiveId" clId="{7632288B-5489-4905-8E95-4F989226093F}" dt="2020-02-19T02:05:38.269" v="131" actId="47"/>
        <pc:sldMkLst>
          <pc:docMk/>
          <pc:sldMk cId="0" sldId="294"/>
        </pc:sldMkLst>
      </pc:sldChg>
      <pc:sldChg chg="del">
        <pc:chgData name="Bob Mente" userId="e60a2729c5aae2f6" providerId="LiveId" clId="{7632288B-5489-4905-8E95-4F989226093F}" dt="2020-02-19T02:05:38.269" v="131" actId="47"/>
        <pc:sldMkLst>
          <pc:docMk/>
          <pc:sldMk cId="0" sldId="295"/>
        </pc:sldMkLst>
      </pc:sldChg>
      <pc:sldChg chg="del">
        <pc:chgData name="Bob Mente" userId="e60a2729c5aae2f6" providerId="LiveId" clId="{7632288B-5489-4905-8E95-4F989226093F}" dt="2020-02-19T02:05:38.269" v="131" actId="47"/>
        <pc:sldMkLst>
          <pc:docMk/>
          <pc:sldMk cId="0" sldId="296"/>
        </pc:sldMkLst>
      </pc:sldChg>
      <pc:sldChg chg="del">
        <pc:chgData name="Bob Mente" userId="e60a2729c5aae2f6" providerId="LiveId" clId="{7632288B-5489-4905-8E95-4F989226093F}" dt="2020-02-19T02:05:38.269" v="131" actId="47"/>
        <pc:sldMkLst>
          <pc:docMk/>
          <pc:sldMk cId="0" sldId="297"/>
        </pc:sldMkLst>
      </pc:sldChg>
      <pc:sldChg chg="del">
        <pc:chgData name="Bob Mente" userId="e60a2729c5aae2f6" providerId="LiveId" clId="{7632288B-5489-4905-8E95-4F989226093F}" dt="2020-02-19T02:05:38.269" v="131" actId="47"/>
        <pc:sldMkLst>
          <pc:docMk/>
          <pc:sldMk cId="0" sldId="298"/>
        </pc:sldMkLst>
      </pc:sldChg>
      <pc:sldChg chg="modSp mod">
        <pc:chgData name="Bob Mente" userId="e60a2729c5aae2f6" providerId="LiveId" clId="{7632288B-5489-4905-8E95-4F989226093F}" dt="2020-02-19T02:05:47.961" v="132" actId="6549"/>
        <pc:sldMkLst>
          <pc:docMk/>
          <pc:sldMk cId="0" sldId="299"/>
        </pc:sldMkLst>
        <pc:spChg chg="mod">
          <ac:chgData name="Bob Mente" userId="e60a2729c5aae2f6" providerId="LiveId" clId="{7632288B-5489-4905-8E95-4F989226093F}" dt="2020-02-19T02:05:47.961" v="132" actId="6549"/>
          <ac:spMkLst>
            <pc:docMk/>
            <pc:sldMk cId="0" sldId="299"/>
            <ac:spMk id="48130" creationId="{B95B7AF6-44A1-4AA6-BEAA-C8AAA863C43F}"/>
          </ac:spMkLst>
        </pc:spChg>
      </pc:sldChg>
      <pc:sldChg chg="del">
        <pc:chgData name="Bob Mente" userId="e60a2729c5aae2f6" providerId="LiveId" clId="{7632288B-5489-4905-8E95-4F989226093F}" dt="2020-02-19T02:05:54.244" v="133" actId="47"/>
        <pc:sldMkLst>
          <pc:docMk/>
          <pc:sldMk cId="0" sldId="300"/>
        </pc:sldMkLst>
      </pc:sldChg>
      <pc:sldChg chg="delSp ord">
        <pc:chgData name="Bob Mente" userId="e60a2729c5aae2f6" providerId="LiveId" clId="{7632288B-5489-4905-8E95-4F989226093F}" dt="2020-02-19T02:41:26.021" v="908"/>
        <pc:sldMkLst>
          <pc:docMk/>
          <pc:sldMk cId="0" sldId="301"/>
        </pc:sldMkLst>
        <pc:spChg chg="del">
          <ac:chgData name="Bob Mente" userId="e60a2729c5aae2f6" providerId="LiveId" clId="{7632288B-5489-4905-8E95-4F989226093F}" dt="2020-02-19T02:06:02.421" v="134" actId="21"/>
          <ac:spMkLst>
            <pc:docMk/>
            <pc:sldMk cId="0" sldId="301"/>
            <ac:spMk id="50178" creationId="{A0AD67B7-B7F2-41E5-B5FB-BBB898D9193C}"/>
          </ac:spMkLst>
        </pc:spChg>
      </pc:sldChg>
      <pc:sldChg chg="modSp add mod">
        <pc:chgData name="Bob Mente" userId="e60a2729c5aae2f6" providerId="LiveId" clId="{7632288B-5489-4905-8E95-4F989226093F}" dt="2020-02-19T02:09:48.528" v="198" actId="20577"/>
        <pc:sldMkLst>
          <pc:docMk/>
          <pc:sldMk cId="899800160" sldId="302"/>
        </pc:sldMkLst>
        <pc:spChg chg="mod">
          <ac:chgData name="Bob Mente" userId="e60a2729c5aae2f6" providerId="LiveId" clId="{7632288B-5489-4905-8E95-4F989226093F}" dt="2020-02-19T02:09:48.528" v="198" actId="20577"/>
          <ac:spMkLst>
            <pc:docMk/>
            <pc:sldMk cId="899800160" sldId="302"/>
            <ac:spMk id="2" creationId="{FA6F9F24-58F4-4613-A188-BD3F76F37703}"/>
          </ac:spMkLst>
        </pc:spChg>
      </pc:sldChg>
      <pc:sldChg chg="modSp add mod">
        <pc:chgData name="Bob Mente" userId="e60a2729c5aae2f6" providerId="LiveId" clId="{7632288B-5489-4905-8E95-4F989226093F}" dt="2020-02-19T02:19:15.333" v="388" actId="20577"/>
        <pc:sldMkLst>
          <pc:docMk/>
          <pc:sldMk cId="3213180183" sldId="303"/>
        </pc:sldMkLst>
        <pc:spChg chg="mod">
          <ac:chgData name="Bob Mente" userId="e60a2729c5aae2f6" providerId="LiveId" clId="{7632288B-5489-4905-8E95-4F989226093F}" dt="2020-02-19T02:19:15.333" v="388" actId="20577"/>
          <ac:spMkLst>
            <pc:docMk/>
            <pc:sldMk cId="3213180183" sldId="303"/>
            <ac:spMk id="2" creationId="{31646373-8779-450E-88A2-478CE45E4343}"/>
          </ac:spMkLst>
        </pc:spChg>
      </pc:sldChg>
      <pc:sldChg chg="addSp delSp modSp add mod">
        <pc:chgData name="Bob Mente" userId="e60a2729c5aae2f6" providerId="LiveId" clId="{7632288B-5489-4905-8E95-4F989226093F}" dt="2020-02-19T02:37:57.850" v="902" actId="1076"/>
        <pc:sldMkLst>
          <pc:docMk/>
          <pc:sldMk cId="1641187647" sldId="304"/>
        </pc:sldMkLst>
        <pc:spChg chg="mod">
          <ac:chgData name="Bob Mente" userId="e60a2729c5aae2f6" providerId="LiveId" clId="{7632288B-5489-4905-8E95-4F989226093F}" dt="2020-02-19T02:23:41.582" v="419" actId="20577"/>
          <ac:spMkLst>
            <pc:docMk/>
            <pc:sldMk cId="1641187647" sldId="304"/>
            <ac:spMk id="2" creationId="{D1B07108-E509-4BD5-8618-4AD365D70F55}"/>
          </ac:spMkLst>
        </pc:spChg>
        <pc:spChg chg="del">
          <ac:chgData name="Bob Mente" userId="e60a2729c5aae2f6" providerId="LiveId" clId="{7632288B-5489-4905-8E95-4F989226093F}" dt="2020-02-19T02:23:21.386" v="390" actId="478"/>
          <ac:spMkLst>
            <pc:docMk/>
            <pc:sldMk cId="1641187647" sldId="304"/>
            <ac:spMk id="3" creationId="{853A8C95-52DC-4B5B-A5C9-2CA7C59254D0}"/>
          </ac:spMkLst>
        </pc:spChg>
        <pc:spChg chg="mod">
          <ac:chgData name="Bob Mente" userId="e60a2729c5aae2f6" providerId="LiveId" clId="{7632288B-5489-4905-8E95-4F989226093F}" dt="2020-02-19T02:25:40.338" v="787" actId="20577"/>
          <ac:spMkLst>
            <pc:docMk/>
            <pc:sldMk cId="1641187647" sldId="304"/>
            <ac:spMk id="7" creationId="{D2B549EA-BAC3-4193-ACAE-1F0E55478FE1}"/>
          </ac:spMkLst>
        </pc:spChg>
        <pc:spChg chg="mod">
          <ac:chgData name="Bob Mente" userId="e60a2729c5aae2f6" providerId="LiveId" clId="{7632288B-5489-4905-8E95-4F989226093F}" dt="2020-02-19T02:24:23.735" v="772" actId="6549"/>
          <ac:spMkLst>
            <pc:docMk/>
            <pc:sldMk cId="1641187647" sldId="304"/>
            <ac:spMk id="12" creationId="{AE48A85A-1F27-487A-8C46-30A16654C8F9}"/>
          </ac:spMkLst>
        </pc:spChg>
        <pc:grpChg chg="add del mod">
          <ac:chgData name="Bob Mente" userId="e60a2729c5aae2f6" providerId="LiveId" clId="{7632288B-5489-4905-8E95-4F989226093F}" dt="2020-02-19T02:34:16.331" v="890" actId="478"/>
          <ac:grpSpMkLst>
            <pc:docMk/>
            <pc:sldMk cId="1641187647" sldId="304"/>
            <ac:grpSpMk id="4" creationId="{D7C76257-6DFE-46B3-9781-AD5A13E6F973}"/>
          </ac:grpSpMkLst>
        </pc:grpChg>
        <pc:grpChg chg="mod">
          <ac:chgData name="Bob Mente" userId="e60a2729c5aae2f6" providerId="LiveId" clId="{7632288B-5489-4905-8E95-4F989226093F}" dt="2020-02-19T02:25:35.505" v="786" actId="1076"/>
          <ac:grpSpMkLst>
            <pc:docMk/>
            <pc:sldMk cId="1641187647" sldId="304"/>
            <ac:grpSpMk id="6" creationId="{02D41EEE-9C43-4929-AFF8-56B7D35C63B3}"/>
          </ac:grpSpMkLst>
        </pc:grpChg>
        <pc:picChg chg="add del mod">
          <ac:chgData name="Bob Mente" userId="e60a2729c5aae2f6" providerId="LiveId" clId="{7632288B-5489-4905-8E95-4F989226093F}" dt="2020-02-19T02:34:57.494" v="893" actId="21"/>
          <ac:picMkLst>
            <pc:docMk/>
            <pc:sldMk cId="1641187647" sldId="304"/>
            <ac:picMk id="13" creationId="{7E640BAE-C41E-47E7-81A1-8E7A4280D5DE}"/>
          </ac:picMkLst>
        </pc:picChg>
        <pc:picChg chg="add del mod">
          <ac:chgData name="Bob Mente" userId="e60a2729c5aae2f6" providerId="LiveId" clId="{7632288B-5489-4905-8E95-4F989226093F}" dt="2020-02-19T02:36:55.366" v="898" actId="21"/>
          <ac:picMkLst>
            <pc:docMk/>
            <pc:sldMk cId="1641187647" sldId="304"/>
            <ac:picMk id="14" creationId="{FA3975DE-7E66-47AE-B5F5-C6EDD423C2DB}"/>
          </ac:picMkLst>
        </pc:picChg>
        <pc:picChg chg="add mod">
          <ac:chgData name="Bob Mente" userId="e60a2729c5aae2f6" providerId="LiveId" clId="{7632288B-5489-4905-8E95-4F989226093F}" dt="2020-02-19T02:37:57.850" v="902" actId="1076"/>
          <ac:picMkLst>
            <pc:docMk/>
            <pc:sldMk cId="1641187647" sldId="304"/>
            <ac:picMk id="15" creationId="{2E1742A5-7C64-4D0F-A3F6-187C978D3539}"/>
          </ac:picMkLst>
        </pc:picChg>
      </pc:sldChg>
      <pc:sldChg chg="add">
        <pc:chgData name="Bob Mente" userId="e60a2729c5aae2f6" providerId="LiveId" clId="{7632288B-5489-4905-8E95-4F989226093F}" dt="2020-02-19T02:33:25.888" v="889"/>
        <pc:sldMkLst>
          <pc:docMk/>
          <pc:sldMk cId="2497504010" sldId="305"/>
        </pc:sldMkLst>
      </pc:sldChg>
      <pc:sldChg chg="add">
        <pc:chgData name="Bob Mente" userId="e60a2729c5aae2f6" providerId="LiveId" clId="{7632288B-5489-4905-8E95-4F989226093F}" dt="2020-02-19T02:41:24.201" v="906"/>
        <pc:sldMkLst>
          <pc:docMk/>
          <pc:sldMk cId="624731011" sldId="306"/>
        </pc:sldMkLst>
      </pc:sldChg>
      <pc:sldChg chg="modSp add mod">
        <pc:chgData name="Bob Mente" userId="e60a2729c5aae2f6" providerId="LiveId" clId="{7632288B-5489-4905-8E95-4F989226093F}" dt="2020-02-20T02:36:58.618" v="1100" actId="14100"/>
        <pc:sldMkLst>
          <pc:docMk/>
          <pc:sldMk cId="3013691362" sldId="307"/>
        </pc:sldMkLst>
        <pc:spChg chg="mod">
          <ac:chgData name="Bob Mente" userId="e60a2729c5aae2f6" providerId="LiveId" clId="{7632288B-5489-4905-8E95-4F989226093F}" dt="2020-02-20T02:23:57.253" v="963" actId="404"/>
          <ac:spMkLst>
            <pc:docMk/>
            <pc:sldMk cId="3013691362" sldId="307"/>
            <ac:spMk id="2" creationId="{2D928113-1A53-4B3A-B856-47FCE8AB6A1B}"/>
          </ac:spMkLst>
        </pc:spChg>
        <pc:spChg chg="mod">
          <ac:chgData name="Bob Mente" userId="e60a2729c5aae2f6" providerId="LiveId" clId="{7632288B-5489-4905-8E95-4F989226093F}" dt="2020-02-20T02:36:58.618" v="1100" actId="14100"/>
          <ac:spMkLst>
            <pc:docMk/>
            <pc:sldMk cId="3013691362" sldId="307"/>
            <ac:spMk id="3" creationId="{2A985E58-BBA4-49A6-8460-765B9CCADF0B}"/>
          </ac:spMkLst>
        </pc:spChg>
      </pc:sldChg>
      <pc:sldChg chg="modSp add mod">
        <pc:chgData name="Bob Mente" userId="e60a2729c5aae2f6" providerId="LiveId" clId="{7632288B-5489-4905-8E95-4F989226093F}" dt="2020-02-20T02:46:05.042" v="1104"/>
        <pc:sldMkLst>
          <pc:docMk/>
          <pc:sldMk cId="3101822088" sldId="308"/>
        </pc:sldMkLst>
        <pc:spChg chg="mod">
          <ac:chgData name="Bob Mente" userId="e60a2729c5aae2f6" providerId="LiveId" clId="{7632288B-5489-4905-8E95-4F989226093F}" dt="2020-02-20T02:45:47.375" v="1103"/>
          <ac:spMkLst>
            <pc:docMk/>
            <pc:sldMk cId="3101822088" sldId="308"/>
            <ac:spMk id="2" creationId="{DE9B2BBF-4AB5-4EDF-84C7-17560FD925CE}"/>
          </ac:spMkLst>
        </pc:spChg>
        <pc:spChg chg="mod">
          <ac:chgData name="Bob Mente" userId="e60a2729c5aae2f6" providerId="LiveId" clId="{7632288B-5489-4905-8E95-4F989226093F}" dt="2020-02-20T02:46:05.042" v="1104"/>
          <ac:spMkLst>
            <pc:docMk/>
            <pc:sldMk cId="3101822088" sldId="308"/>
            <ac:spMk id="3" creationId="{BC6C3621-4046-425B-A7D1-B53E9399CFE2}"/>
          </ac:spMkLst>
        </pc:spChg>
      </pc:sldChg>
      <pc:sldChg chg="modSp add mod">
        <pc:chgData name="Bob Mente" userId="e60a2729c5aae2f6" providerId="LiveId" clId="{7632288B-5489-4905-8E95-4F989226093F}" dt="2020-02-20T02:55:15.817" v="1156"/>
        <pc:sldMkLst>
          <pc:docMk/>
          <pc:sldMk cId="4150469814" sldId="309"/>
        </pc:sldMkLst>
        <pc:spChg chg="mod">
          <ac:chgData name="Bob Mente" userId="e60a2729c5aae2f6" providerId="LiveId" clId="{7632288B-5489-4905-8E95-4F989226093F}" dt="2020-02-20T02:54:57.821" v="1155" actId="20577"/>
          <ac:spMkLst>
            <pc:docMk/>
            <pc:sldMk cId="4150469814" sldId="309"/>
            <ac:spMk id="2" creationId="{6C75FF51-882E-47EF-89B5-5E899C6DECB4}"/>
          </ac:spMkLst>
        </pc:spChg>
        <pc:spChg chg="mod">
          <ac:chgData name="Bob Mente" userId="e60a2729c5aae2f6" providerId="LiveId" clId="{7632288B-5489-4905-8E95-4F989226093F}" dt="2020-02-20T02:55:15.817" v="1156"/>
          <ac:spMkLst>
            <pc:docMk/>
            <pc:sldMk cId="4150469814" sldId="309"/>
            <ac:spMk id="3" creationId="{58FAAF31-D55C-4010-8CE8-53FB7C2C501E}"/>
          </ac:spMkLst>
        </pc:spChg>
      </pc:sldChg>
      <pc:sldChg chg="modSp add mod">
        <pc:chgData name="Bob Mente" userId="e60a2729c5aae2f6" providerId="LiveId" clId="{7632288B-5489-4905-8E95-4F989226093F}" dt="2020-02-20T02:58:40.141" v="1192"/>
        <pc:sldMkLst>
          <pc:docMk/>
          <pc:sldMk cId="1682431893" sldId="310"/>
        </pc:sldMkLst>
        <pc:spChg chg="mod">
          <ac:chgData name="Bob Mente" userId="e60a2729c5aae2f6" providerId="LiveId" clId="{7632288B-5489-4905-8E95-4F989226093F}" dt="2020-02-20T02:55:55.835" v="1191" actId="20577"/>
          <ac:spMkLst>
            <pc:docMk/>
            <pc:sldMk cId="1682431893" sldId="310"/>
            <ac:spMk id="2" creationId="{C2CD14C5-DA54-45E3-8B37-6BBB9190C573}"/>
          </ac:spMkLst>
        </pc:spChg>
        <pc:spChg chg="mod">
          <ac:chgData name="Bob Mente" userId="e60a2729c5aae2f6" providerId="LiveId" clId="{7632288B-5489-4905-8E95-4F989226093F}" dt="2020-02-20T02:58:40.141" v="1192"/>
          <ac:spMkLst>
            <pc:docMk/>
            <pc:sldMk cId="1682431893" sldId="310"/>
            <ac:spMk id="3" creationId="{8BF81127-50CD-46B3-9D0C-93C0E9520F13}"/>
          </ac:spMkLst>
        </pc:spChg>
      </pc:sldChg>
      <pc:sldChg chg="modSp add mod">
        <pc:chgData name="Bob Mente" userId="e60a2729c5aae2f6" providerId="LiveId" clId="{7632288B-5489-4905-8E95-4F989226093F}" dt="2020-02-20T03:01:05.200" v="1226"/>
        <pc:sldMkLst>
          <pc:docMk/>
          <pc:sldMk cId="1577590054" sldId="311"/>
        </pc:sldMkLst>
        <pc:spChg chg="mod">
          <ac:chgData name="Bob Mente" userId="e60a2729c5aae2f6" providerId="LiveId" clId="{7632288B-5489-4905-8E95-4F989226093F}" dt="2020-02-20T02:59:36.506" v="1225" actId="20577"/>
          <ac:spMkLst>
            <pc:docMk/>
            <pc:sldMk cId="1577590054" sldId="311"/>
            <ac:spMk id="2" creationId="{25262055-510C-45EE-AA48-B993D6194F10}"/>
          </ac:spMkLst>
        </pc:spChg>
        <pc:spChg chg="mod">
          <ac:chgData name="Bob Mente" userId="e60a2729c5aae2f6" providerId="LiveId" clId="{7632288B-5489-4905-8E95-4F989226093F}" dt="2020-02-20T03:01:05.200" v="1226"/>
          <ac:spMkLst>
            <pc:docMk/>
            <pc:sldMk cId="1577590054" sldId="311"/>
            <ac:spMk id="3" creationId="{62C720F7-C493-42F4-B3B3-26B99E07384B}"/>
          </ac:spMkLst>
        </pc:spChg>
      </pc:sldChg>
      <pc:sldChg chg="modSp add mod">
        <pc:chgData name="Bob Mente" userId="e60a2729c5aae2f6" providerId="LiveId" clId="{7632288B-5489-4905-8E95-4F989226093F}" dt="2020-02-20T03:02:58.012" v="1255"/>
        <pc:sldMkLst>
          <pc:docMk/>
          <pc:sldMk cId="4145186014" sldId="312"/>
        </pc:sldMkLst>
        <pc:spChg chg="mod">
          <ac:chgData name="Bob Mente" userId="e60a2729c5aae2f6" providerId="LiveId" clId="{7632288B-5489-4905-8E95-4F989226093F}" dt="2020-02-20T03:02:09.733" v="1254" actId="20577"/>
          <ac:spMkLst>
            <pc:docMk/>
            <pc:sldMk cId="4145186014" sldId="312"/>
            <ac:spMk id="2" creationId="{00880AE5-B070-477E-BA9F-732A8A527D55}"/>
          </ac:spMkLst>
        </pc:spChg>
        <pc:spChg chg="mod">
          <ac:chgData name="Bob Mente" userId="e60a2729c5aae2f6" providerId="LiveId" clId="{7632288B-5489-4905-8E95-4F989226093F}" dt="2020-02-20T03:02:58.012" v="1255"/>
          <ac:spMkLst>
            <pc:docMk/>
            <pc:sldMk cId="4145186014" sldId="312"/>
            <ac:spMk id="3" creationId="{E6767A29-8C32-4EEE-B355-D08BA3E360AC}"/>
          </ac:spMkLst>
        </pc:spChg>
      </pc:sldChg>
      <pc:sldChg chg="modSp add mod">
        <pc:chgData name="Bob Mente" userId="e60a2729c5aae2f6" providerId="LiveId" clId="{7632288B-5489-4905-8E95-4F989226093F}" dt="2020-02-20T03:05:01.259" v="1309" actId="403"/>
        <pc:sldMkLst>
          <pc:docMk/>
          <pc:sldMk cId="1541583141" sldId="313"/>
        </pc:sldMkLst>
        <pc:spChg chg="mod">
          <ac:chgData name="Bob Mente" userId="e60a2729c5aae2f6" providerId="LiveId" clId="{7632288B-5489-4905-8E95-4F989226093F}" dt="2020-02-20T03:03:55.635" v="1302" actId="20577"/>
          <ac:spMkLst>
            <pc:docMk/>
            <pc:sldMk cId="1541583141" sldId="313"/>
            <ac:spMk id="2" creationId="{39274539-38B5-4600-94F1-650EE5C40A3E}"/>
          </ac:spMkLst>
        </pc:spChg>
        <pc:spChg chg="mod">
          <ac:chgData name="Bob Mente" userId="e60a2729c5aae2f6" providerId="LiveId" clId="{7632288B-5489-4905-8E95-4F989226093F}" dt="2020-02-20T03:05:01.259" v="1309" actId="403"/>
          <ac:spMkLst>
            <pc:docMk/>
            <pc:sldMk cId="1541583141" sldId="313"/>
            <ac:spMk id="3" creationId="{F9307B6F-3339-4796-8AC4-1B8048B774C2}"/>
          </ac:spMkLst>
        </pc:spChg>
      </pc:sldChg>
      <pc:sldChg chg="modSp add mod">
        <pc:chgData name="Bob Mente" userId="e60a2729c5aae2f6" providerId="LiveId" clId="{7632288B-5489-4905-8E95-4F989226093F}" dt="2020-02-20T03:06:19.445" v="1366" actId="404"/>
        <pc:sldMkLst>
          <pc:docMk/>
          <pc:sldMk cId="1165538451" sldId="314"/>
        </pc:sldMkLst>
        <pc:spChg chg="mod">
          <ac:chgData name="Bob Mente" userId="e60a2729c5aae2f6" providerId="LiveId" clId="{7632288B-5489-4905-8E95-4F989226093F}" dt="2020-02-20T03:05:56.623" v="1364" actId="20577"/>
          <ac:spMkLst>
            <pc:docMk/>
            <pc:sldMk cId="1165538451" sldId="314"/>
            <ac:spMk id="2" creationId="{AC5F055F-6EE6-47AC-872C-F0A22CAE616A}"/>
          </ac:spMkLst>
        </pc:spChg>
        <pc:spChg chg="mod">
          <ac:chgData name="Bob Mente" userId="e60a2729c5aae2f6" providerId="LiveId" clId="{7632288B-5489-4905-8E95-4F989226093F}" dt="2020-02-20T03:06:19.445" v="1366" actId="404"/>
          <ac:spMkLst>
            <pc:docMk/>
            <pc:sldMk cId="1165538451" sldId="314"/>
            <ac:spMk id="3" creationId="{A4747F71-458E-47BA-BEC3-DE21E81D76EC}"/>
          </ac:spMkLst>
        </pc:spChg>
      </pc:sldChg>
      <pc:sldChg chg="modSp add mod">
        <pc:chgData name="Bob Mente" userId="e60a2729c5aae2f6" providerId="LiveId" clId="{7632288B-5489-4905-8E95-4F989226093F}" dt="2020-02-20T03:09:11.611" v="1393" actId="20577"/>
        <pc:sldMkLst>
          <pc:docMk/>
          <pc:sldMk cId="1442381557" sldId="315"/>
        </pc:sldMkLst>
        <pc:spChg chg="mod">
          <ac:chgData name="Bob Mente" userId="e60a2729c5aae2f6" providerId="LiveId" clId="{7632288B-5489-4905-8E95-4F989226093F}" dt="2020-02-20T03:08:26.944" v="1383" actId="313"/>
          <ac:spMkLst>
            <pc:docMk/>
            <pc:sldMk cId="1442381557" sldId="315"/>
            <ac:spMk id="2" creationId="{14ADD5C0-9CBF-42F3-A27D-D47765FDC13E}"/>
          </ac:spMkLst>
        </pc:spChg>
        <pc:spChg chg="mod">
          <ac:chgData name="Bob Mente" userId="e60a2729c5aae2f6" providerId="LiveId" clId="{7632288B-5489-4905-8E95-4F989226093F}" dt="2020-02-20T03:09:11.611" v="1393" actId="20577"/>
          <ac:spMkLst>
            <pc:docMk/>
            <pc:sldMk cId="1442381557" sldId="315"/>
            <ac:spMk id="3" creationId="{E23FC38C-6D44-4401-A685-F2129FAD076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>
            <a:extLst>
              <a:ext uri="{FF2B5EF4-FFF2-40B4-BE49-F238E27FC236}">
                <a16:creationId xmlns:a16="http://schemas.microsoft.com/office/drawing/2014/main" id="{5CF40DB1-EE89-4D98-8421-735F08A7D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AutoShape 2">
            <a:extLst>
              <a:ext uri="{FF2B5EF4-FFF2-40B4-BE49-F238E27FC236}">
                <a16:creationId xmlns:a16="http://schemas.microsoft.com/office/drawing/2014/main" id="{FBD1E97D-0291-423B-89D4-4AD272DB0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AutoShape 3">
            <a:extLst>
              <a:ext uri="{FF2B5EF4-FFF2-40B4-BE49-F238E27FC236}">
                <a16:creationId xmlns:a16="http://schemas.microsoft.com/office/drawing/2014/main" id="{E662E1B9-08A0-45CC-8619-E20F2DAAC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AutoShape 4">
            <a:extLst>
              <a:ext uri="{FF2B5EF4-FFF2-40B4-BE49-F238E27FC236}">
                <a16:creationId xmlns:a16="http://schemas.microsoft.com/office/drawing/2014/main" id="{DEE3AC71-EA62-4238-8AF0-975011048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AutoShape 5">
            <a:extLst>
              <a:ext uri="{FF2B5EF4-FFF2-40B4-BE49-F238E27FC236}">
                <a16:creationId xmlns:a16="http://schemas.microsoft.com/office/drawing/2014/main" id="{D4DCF3C3-3F3D-4605-B4E5-B110A99FA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AutoShape 6">
            <a:extLst>
              <a:ext uri="{FF2B5EF4-FFF2-40B4-BE49-F238E27FC236}">
                <a16:creationId xmlns:a16="http://schemas.microsoft.com/office/drawing/2014/main" id="{6A6245A0-6841-4D69-AC99-A65374F89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AutoShape 7">
            <a:extLst>
              <a:ext uri="{FF2B5EF4-FFF2-40B4-BE49-F238E27FC236}">
                <a16:creationId xmlns:a16="http://schemas.microsoft.com/office/drawing/2014/main" id="{C86F72A5-AA47-43B6-9DDD-F1118B2B8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AutoShape 8">
            <a:extLst>
              <a:ext uri="{FF2B5EF4-FFF2-40B4-BE49-F238E27FC236}">
                <a16:creationId xmlns:a16="http://schemas.microsoft.com/office/drawing/2014/main" id="{2731E2EF-B8F8-4A65-9453-5C12A166A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AutoShape 9">
            <a:extLst>
              <a:ext uri="{FF2B5EF4-FFF2-40B4-BE49-F238E27FC236}">
                <a16:creationId xmlns:a16="http://schemas.microsoft.com/office/drawing/2014/main" id="{83850120-769D-427E-830B-F0F01C59D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AutoShape 10">
            <a:extLst>
              <a:ext uri="{FF2B5EF4-FFF2-40B4-BE49-F238E27FC236}">
                <a16:creationId xmlns:a16="http://schemas.microsoft.com/office/drawing/2014/main" id="{37B4AB8C-5DCA-4DB2-8DE4-AEE711647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AutoShape 11">
            <a:extLst>
              <a:ext uri="{FF2B5EF4-FFF2-40B4-BE49-F238E27FC236}">
                <a16:creationId xmlns:a16="http://schemas.microsoft.com/office/drawing/2014/main" id="{3969122D-639F-49C7-8FE2-72EB2D5A3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AutoShape 12">
            <a:extLst>
              <a:ext uri="{FF2B5EF4-FFF2-40B4-BE49-F238E27FC236}">
                <a16:creationId xmlns:a16="http://schemas.microsoft.com/office/drawing/2014/main" id="{290B3602-E85E-4025-A31B-A88809974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Rectangle 13">
            <a:extLst>
              <a:ext uri="{FF2B5EF4-FFF2-40B4-BE49-F238E27FC236}">
                <a16:creationId xmlns:a16="http://schemas.microsoft.com/office/drawing/2014/main" id="{94932A51-3C3C-4196-80E3-BAF2A6D8BABE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54338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86" name="Rectangle 14">
            <a:extLst>
              <a:ext uri="{FF2B5EF4-FFF2-40B4-BE49-F238E27FC236}">
                <a16:creationId xmlns:a16="http://schemas.microsoft.com/office/drawing/2014/main" id="{D42F267B-34C3-47F7-A161-BE6B813E23A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3025" y="0"/>
            <a:ext cx="2954338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87" name="Rectangle 15">
            <a:extLst>
              <a:ext uri="{FF2B5EF4-FFF2-40B4-BE49-F238E27FC236}">
                <a16:creationId xmlns:a16="http://schemas.microsoft.com/office/drawing/2014/main" id="{5955C1F8-87CB-42FD-A09C-DEEACCD2469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4213"/>
            <a:ext cx="4552950" cy="34099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8" name="Rectangle 16">
            <a:extLst>
              <a:ext uri="{FF2B5EF4-FFF2-40B4-BE49-F238E27FC236}">
                <a16:creationId xmlns:a16="http://schemas.microsoft.com/office/drawing/2014/main" id="{F4F698DD-D237-45C1-BD3D-948ECB3B4CB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6735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3089" name="Rectangle 17">
            <a:extLst>
              <a:ext uri="{FF2B5EF4-FFF2-40B4-BE49-F238E27FC236}">
                <a16:creationId xmlns:a16="http://schemas.microsoft.com/office/drawing/2014/main" id="{A1522429-0C2B-444D-A274-07D23F7F418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8683625"/>
            <a:ext cx="2954338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90" name="Rectangle 18">
            <a:extLst>
              <a:ext uri="{FF2B5EF4-FFF2-40B4-BE49-F238E27FC236}">
                <a16:creationId xmlns:a16="http://schemas.microsoft.com/office/drawing/2014/main" id="{D323D4D7-FF19-47D4-88BA-D503D5439A1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3025" y="8683625"/>
            <a:ext cx="2954338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D2A48393-948E-40E0-BC10-8B9E228A80E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>
            <a:extLst>
              <a:ext uri="{FF2B5EF4-FFF2-40B4-BE49-F238E27FC236}">
                <a16:creationId xmlns:a16="http://schemas.microsoft.com/office/drawing/2014/main" id="{93D9D02B-5C74-4848-8D79-5FA734B4E25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89DDC1-B55C-4C69-8D8C-293E66AA1B75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51201" name="Rectangle 1">
            <a:extLst>
              <a:ext uri="{FF2B5EF4-FFF2-40B4-BE49-F238E27FC236}">
                <a16:creationId xmlns:a16="http://schemas.microsoft.com/office/drawing/2014/main" id="{9C7CAC55-18C5-44B3-AD2C-92FD6152576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0C3F6C2F-A859-40AD-8E30-1D2C3606F47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>
            <a:extLst>
              <a:ext uri="{FF2B5EF4-FFF2-40B4-BE49-F238E27FC236}">
                <a16:creationId xmlns:a16="http://schemas.microsoft.com/office/drawing/2014/main" id="{63321033-D5E6-41B5-9FEE-02F880F8062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DD54C4-01CB-41E9-A602-A009ED1AD096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61441" name="Rectangle 1">
            <a:extLst>
              <a:ext uri="{FF2B5EF4-FFF2-40B4-BE49-F238E27FC236}">
                <a16:creationId xmlns:a16="http://schemas.microsoft.com/office/drawing/2014/main" id="{B487483B-AFEB-43AA-888B-0D674AE67DF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DB177E6B-9541-47AF-B6B1-8902535C8F3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>
            <a:extLst>
              <a:ext uri="{FF2B5EF4-FFF2-40B4-BE49-F238E27FC236}">
                <a16:creationId xmlns:a16="http://schemas.microsoft.com/office/drawing/2014/main" id="{6CE1C96F-304E-4F1F-AB96-DFC0B819736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E3D905-FAF3-47A2-A18B-0C4A41936113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2465" name="Rectangle 1">
            <a:extLst>
              <a:ext uri="{FF2B5EF4-FFF2-40B4-BE49-F238E27FC236}">
                <a16:creationId xmlns:a16="http://schemas.microsoft.com/office/drawing/2014/main" id="{98C9B193-8EDC-4AE1-98B3-EBDFC0B835D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81639BFB-4A2F-4B6F-B440-ABD5D766612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>
            <a:extLst>
              <a:ext uri="{FF2B5EF4-FFF2-40B4-BE49-F238E27FC236}">
                <a16:creationId xmlns:a16="http://schemas.microsoft.com/office/drawing/2014/main" id="{91BA50B4-E001-4491-89F8-BC6CDAFCA63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C22EF4-57DB-48E3-9397-3B1D2FC2E77B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3489" name="Rectangle 1">
            <a:extLst>
              <a:ext uri="{FF2B5EF4-FFF2-40B4-BE49-F238E27FC236}">
                <a16:creationId xmlns:a16="http://schemas.microsoft.com/office/drawing/2014/main" id="{D4F79608-20A5-4D32-8A2B-74748C2B934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4F6FA129-3702-4314-80F9-223A7E07DE2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>
            <a:extLst>
              <a:ext uri="{FF2B5EF4-FFF2-40B4-BE49-F238E27FC236}">
                <a16:creationId xmlns:a16="http://schemas.microsoft.com/office/drawing/2014/main" id="{5900A9E2-B274-4C6B-97BA-52B3CC732C7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7CCBC4-AF22-4FA7-98D5-7051AFDEC0EB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64513" name="Rectangle 1">
            <a:extLst>
              <a:ext uri="{FF2B5EF4-FFF2-40B4-BE49-F238E27FC236}">
                <a16:creationId xmlns:a16="http://schemas.microsoft.com/office/drawing/2014/main" id="{D21894D5-8A1C-4351-BCC0-586DC3E4461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F4C4D405-BF18-4718-B185-916C335E5C8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>
            <a:extLst>
              <a:ext uri="{FF2B5EF4-FFF2-40B4-BE49-F238E27FC236}">
                <a16:creationId xmlns:a16="http://schemas.microsoft.com/office/drawing/2014/main" id="{167224D7-BB8B-4409-8BF9-93657AA3B1E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A82979-118A-4D8C-B1BD-0BD086D805A4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5537" name="Rectangle 1">
            <a:extLst>
              <a:ext uri="{FF2B5EF4-FFF2-40B4-BE49-F238E27FC236}">
                <a16:creationId xmlns:a16="http://schemas.microsoft.com/office/drawing/2014/main" id="{0ADB5E4A-7588-4895-8298-E6BD57FCD46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21668616-2E15-41FB-BBF7-AD8B419AE53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>
            <a:extLst>
              <a:ext uri="{FF2B5EF4-FFF2-40B4-BE49-F238E27FC236}">
                <a16:creationId xmlns:a16="http://schemas.microsoft.com/office/drawing/2014/main" id="{FB4849C3-632B-4A0F-AA78-C355AC3E94C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0DC0F7-4A27-420E-B022-A598239ED885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66561" name="Rectangle 1">
            <a:extLst>
              <a:ext uri="{FF2B5EF4-FFF2-40B4-BE49-F238E27FC236}">
                <a16:creationId xmlns:a16="http://schemas.microsoft.com/office/drawing/2014/main" id="{5E10DC70-3135-43B1-89F1-164B00C4DE0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8A02AE58-F862-4AEE-9D95-B0ADD11028A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>
            <a:extLst>
              <a:ext uri="{FF2B5EF4-FFF2-40B4-BE49-F238E27FC236}">
                <a16:creationId xmlns:a16="http://schemas.microsoft.com/office/drawing/2014/main" id="{DB7B5C95-EBB5-4FC2-822E-A1092FC3DF4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1D5BA2-0BED-462B-A8B7-4BFE991BF228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67585" name="Rectangle 1">
            <a:extLst>
              <a:ext uri="{FF2B5EF4-FFF2-40B4-BE49-F238E27FC236}">
                <a16:creationId xmlns:a16="http://schemas.microsoft.com/office/drawing/2014/main" id="{A38A42FD-2B9F-4614-8BF2-C68A98F4C2B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8E07B281-0828-4123-820B-1BAFD17A705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>
            <a:extLst>
              <a:ext uri="{FF2B5EF4-FFF2-40B4-BE49-F238E27FC236}">
                <a16:creationId xmlns:a16="http://schemas.microsoft.com/office/drawing/2014/main" id="{D3CF87C9-39F8-4F4D-BAC4-7D613D71B2B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7CDFC0-951D-4ABE-8590-440B45972DAB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68609" name="Rectangle 1">
            <a:extLst>
              <a:ext uri="{FF2B5EF4-FFF2-40B4-BE49-F238E27FC236}">
                <a16:creationId xmlns:a16="http://schemas.microsoft.com/office/drawing/2014/main" id="{4674D5CB-DD82-4AFC-976B-6AD1F9CD0E7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652AA0A6-EE6F-4076-8EC2-5AF8128D1FE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>
            <a:extLst>
              <a:ext uri="{FF2B5EF4-FFF2-40B4-BE49-F238E27FC236}">
                <a16:creationId xmlns:a16="http://schemas.microsoft.com/office/drawing/2014/main" id="{736499F9-4D60-49F0-BBD9-0861C06DDBD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735218-9FDC-4E1E-80F3-7C175CA61966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69633" name="Rectangle 1">
            <a:extLst>
              <a:ext uri="{FF2B5EF4-FFF2-40B4-BE49-F238E27FC236}">
                <a16:creationId xmlns:a16="http://schemas.microsoft.com/office/drawing/2014/main" id="{2B520C74-BDD3-4FD3-B80F-BE526A90EE6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312985F2-7FCA-4BA0-85CB-9465EED142C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>
            <a:extLst>
              <a:ext uri="{FF2B5EF4-FFF2-40B4-BE49-F238E27FC236}">
                <a16:creationId xmlns:a16="http://schemas.microsoft.com/office/drawing/2014/main" id="{555425A1-1654-42E4-A83C-D3903D35748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31A7FF-663E-4A75-97FB-72426972B42F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70657" name="Rectangle 1">
            <a:extLst>
              <a:ext uri="{FF2B5EF4-FFF2-40B4-BE49-F238E27FC236}">
                <a16:creationId xmlns:a16="http://schemas.microsoft.com/office/drawing/2014/main" id="{0ADA7E71-9996-4885-8346-ED22849D82F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0AADE7C0-3436-40AC-9732-F1AA0F646D9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175" y="684213"/>
            <a:ext cx="4546600" cy="3409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D2A48393-948E-40E0-BC10-8B9E228A80E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50978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>
            <a:extLst>
              <a:ext uri="{FF2B5EF4-FFF2-40B4-BE49-F238E27FC236}">
                <a16:creationId xmlns:a16="http://schemas.microsoft.com/office/drawing/2014/main" id="{F8E6D55A-EFEB-4FCA-B844-21BFF0E48C1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4154B0-8627-4001-A5B6-A23EB372B0D7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97281" name="Rectangle 1">
            <a:extLst>
              <a:ext uri="{FF2B5EF4-FFF2-40B4-BE49-F238E27FC236}">
                <a16:creationId xmlns:a16="http://schemas.microsoft.com/office/drawing/2014/main" id="{EA209B72-E87D-479C-A3B1-A8C847F720A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468AC391-0426-4B39-9316-2D7FA512995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>
            <a:extLst>
              <a:ext uri="{FF2B5EF4-FFF2-40B4-BE49-F238E27FC236}">
                <a16:creationId xmlns:a16="http://schemas.microsoft.com/office/drawing/2014/main" id="{3AC75C9B-B36E-43E2-9867-3CB4E2B16BD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F9AC55-5063-4023-A722-9BE67E5DC7B0}" type="slidenum">
              <a:rPr lang="en-US" altLang="en-US"/>
              <a:pPr/>
              <a:t>4</a:t>
            </a:fld>
            <a:endParaRPr lang="en-US" altLang="en-US" dirty="0"/>
          </a:p>
        </p:txBody>
      </p:sp>
      <p:sp>
        <p:nvSpPr>
          <p:cNvPr id="53249" name="Rectangle 1">
            <a:extLst>
              <a:ext uri="{FF2B5EF4-FFF2-40B4-BE49-F238E27FC236}">
                <a16:creationId xmlns:a16="http://schemas.microsoft.com/office/drawing/2014/main" id="{F3FCAF60-AC6C-4266-916E-8ADBDFFD87C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93F771E6-D1B5-4DC4-97E0-0A5A75178FB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>
            <a:extLst>
              <a:ext uri="{FF2B5EF4-FFF2-40B4-BE49-F238E27FC236}">
                <a16:creationId xmlns:a16="http://schemas.microsoft.com/office/drawing/2014/main" id="{A118CC17-AEF8-4DB2-9205-8B9BE9732F2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6FB68B-4D72-4DD9-B4B6-3EF390C154FA}" type="slidenum">
              <a:rPr lang="en-US" altLang="en-US"/>
              <a:pPr/>
              <a:t>5</a:t>
            </a:fld>
            <a:endParaRPr lang="en-US" altLang="en-US" dirty="0"/>
          </a:p>
        </p:txBody>
      </p:sp>
      <p:sp>
        <p:nvSpPr>
          <p:cNvPr id="54273" name="Rectangle 1">
            <a:extLst>
              <a:ext uri="{FF2B5EF4-FFF2-40B4-BE49-F238E27FC236}">
                <a16:creationId xmlns:a16="http://schemas.microsoft.com/office/drawing/2014/main" id="{F52A5936-D86C-4D03-9386-9CA26DBCF3D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C0A58BF7-99AB-470D-9ECB-1DF2F230458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>
            <a:extLst>
              <a:ext uri="{FF2B5EF4-FFF2-40B4-BE49-F238E27FC236}">
                <a16:creationId xmlns:a16="http://schemas.microsoft.com/office/drawing/2014/main" id="{433CD26F-F749-46B8-ABE5-20797E4495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71A68B-51D5-4C32-83E6-1A6F1E71C064}" type="slidenum">
              <a:rPr lang="en-US" altLang="en-US"/>
              <a:pPr/>
              <a:t>6</a:t>
            </a:fld>
            <a:endParaRPr lang="en-US" altLang="en-US" dirty="0"/>
          </a:p>
        </p:txBody>
      </p:sp>
      <p:sp>
        <p:nvSpPr>
          <p:cNvPr id="55297" name="Rectangle 1">
            <a:extLst>
              <a:ext uri="{FF2B5EF4-FFF2-40B4-BE49-F238E27FC236}">
                <a16:creationId xmlns:a16="http://schemas.microsoft.com/office/drawing/2014/main" id="{E43B66DB-32E5-4B62-93EC-3C619B87DBA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E137239D-3FC0-446A-9B30-2F778EC3B8E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>
            <a:extLst>
              <a:ext uri="{FF2B5EF4-FFF2-40B4-BE49-F238E27FC236}">
                <a16:creationId xmlns:a16="http://schemas.microsoft.com/office/drawing/2014/main" id="{6E46F751-657D-4203-B339-7D47E062E7E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3FA635-5D7F-4921-9F15-8793D2B0DF72}" type="slidenum">
              <a:rPr lang="en-US" altLang="en-US"/>
              <a:pPr/>
              <a:t>7</a:t>
            </a:fld>
            <a:endParaRPr lang="en-US" altLang="en-US" dirty="0"/>
          </a:p>
        </p:txBody>
      </p:sp>
      <p:sp>
        <p:nvSpPr>
          <p:cNvPr id="56321" name="Rectangle 1">
            <a:extLst>
              <a:ext uri="{FF2B5EF4-FFF2-40B4-BE49-F238E27FC236}">
                <a16:creationId xmlns:a16="http://schemas.microsoft.com/office/drawing/2014/main" id="{0F3DB751-438C-4430-A173-F91FECA2D54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93C750B1-8773-4481-A390-D9334DDE9A8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>
            <a:extLst>
              <a:ext uri="{FF2B5EF4-FFF2-40B4-BE49-F238E27FC236}">
                <a16:creationId xmlns:a16="http://schemas.microsoft.com/office/drawing/2014/main" id="{089F8796-DD66-432A-AF14-E53DA8F6FD4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6C1C76-AEB8-474C-BBD5-E6E995B5FB53}" type="slidenum">
              <a:rPr lang="en-US" altLang="en-US"/>
              <a:pPr/>
              <a:t>8</a:t>
            </a:fld>
            <a:endParaRPr lang="en-US" altLang="en-US" dirty="0"/>
          </a:p>
        </p:txBody>
      </p:sp>
      <p:sp>
        <p:nvSpPr>
          <p:cNvPr id="57345" name="Rectangle 1">
            <a:extLst>
              <a:ext uri="{FF2B5EF4-FFF2-40B4-BE49-F238E27FC236}">
                <a16:creationId xmlns:a16="http://schemas.microsoft.com/office/drawing/2014/main" id="{3849020D-97B7-49C9-ACB4-18DF66292AB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3057B896-B69E-4793-8906-588342C35A9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>
            <a:extLst>
              <a:ext uri="{FF2B5EF4-FFF2-40B4-BE49-F238E27FC236}">
                <a16:creationId xmlns:a16="http://schemas.microsoft.com/office/drawing/2014/main" id="{550E616D-D423-407B-9EAD-DCC8981CBF8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938753-9025-4EEC-8608-6B43ADD10A65}" type="slidenum">
              <a:rPr lang="en-US" altLang="en-US"/>
              <a:pPr/>
              <a:t>9</a:t>
            </a:fld>
            <a:endParaRPr lang="en-US" altLang="en-US" dirty="0"/>
          </a:p>
        </p:txBody>
      </p:sp>
      <p:sp>
        <p:nvSpPr>
          <p:cNvPr id="59393" name="Rectangle 1">
            <a:extLst>
              <a:ext uri="{FF2B5EF4-FFF2-40B4-BE49-F238E27FC236}">
                <a16:creationId xmlns:a16="http://schemas.microsoft.com/office/drawing/2014/main" id="{5B03B622-79F8-4B52-ACD8-78C1DA2234B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BAA23DC0-18A5-48B2-ACDD-56EBD529C57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>
            <a:extLst>
              <a:ext uri="{FF2B5EF4-FFF2-40B4-BE49-F238E27FC236}">
                <a16:creationId xmlns:a16="http://schemas.microsoft.com/office/drawing/2014/main" id="{E3397F2E-8952-4F4B-905D-5F9A180B509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AB0C6C-29AB-46CC-BE20-42D062A72555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60417" name="Rectangle 1">
            <a:extLst>
              <a:ext uri="{FF2B5EF4-FFF2-40B4-BE49-F238E27FC236}">
                <a16:creationId xmlns:a16="http://schemas.microsoft.com/office/drawing/2014/main" id="{8901DC54-147E-48D3-B43D-326D91DEF1F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9E745AA8-ADC8-4EC4-9629-376EB5E02B9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26D0-D6C9-4A87-84A0-E7727C902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BCC14A-4999-438D-8A42-70A7FC77B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01415-1BA8-49E1-826F-8C3AE97FCD7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D9404-B573-44D7-AAEC-4255FC79E62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A6F1A-BCBF-4A6D-956E-81509B7F22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2D09A26-6B3F-4DC8-868C-B457E800BB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663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0FED9-D4B2-4AAF-9FA0-4EAB33802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D79C9-0CAE-45F1-A61B-5802453A6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43BBA-19FD-40C8-AD83-6944FE20FBE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286CB-DFBB-4310-8B05-867F0A599DB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2F200-CBA9-4FCD-BFED-B8677B4648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11E0D93-5FB6-4C0B-97C6-979A7E3481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17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894DA0-376C-4335-8C00-E7B137B241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15113" y="277813"/>
            <a:ext cx="2052637" cy="58340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73DBFC-126C-4CBB-B178-3BEA2C895F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05513" cy="58340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CD789-1103-4503-AB0A-612381AA975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E0F62-9B39-4748-BC64-E7B1EF932D1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4253D-0ADD-4157-B792-B5BB1D74AC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0391874-0406-4C72-9343-D9F8318C2F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182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ACC34-6ED0-4F39-81F6-A0B95C4CF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10550" cy="1120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F3DB7E3D-CC23-490F-8963-EC1248C1F7DB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10550" cy="45116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03F42-0A94-4B37-B411-93EC42B65394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0" y="6243638"/>
            <a:ext cx="2114550" cy="4381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B5240-3CED-4C21-8F46-C9512D43A78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76550" cy="4381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039A7-3E24-4EBB-834D-84741B9A943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243638"/>
            <a:ext cx="2114550" cy="438150"/>
          </a:xfrm>
        </p:spPr>
        <p:txBody>
          <a:bodyPr/>
          <a:lstStyle>
            <a:lvl1pPr>
              <a:defRPr/>
            </a:lvl1pPr>
          </a:lstStyle>
          <a:p>
            <a:fld id="{36234253-5685-4032-9E2A-B62C472056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258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179F8-F30D-4D57-BB18-D4780AF0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10550" cy="1120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E4CF7-3FC3-4C3F-BD3B-9FC303829D9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9075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2BC67-F5E3-477C-A21F-7535281DD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8675" y="1600200"/>
            <a:ext cx="4029075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660F6F-BA4E-4C9A-983D-48BD82816B80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0" y="6243638"/>
            <a:ext cx="2114550" cy="4381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C003A-B008-40D0-BFEA-4F6406E4686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76550" cy="4381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38B8F-69EE-4585-A47B-753B2D9BE05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243638"/>
            <a:ext cx="2114550" cy="438150"/>
          </a:xfrm>
        </p:spPr>
        <p:txBody>
          <a:bodyPr/>
          <a:lstStyle>
            <a:lvl1pPr>
              <a:defRPr/>
            </a:lvl1pPr>
          </a:lstStyle>
          <a:p>
            <a:fld id="{2AFDDC6E-7B33-4CAA-9AC6-63E580DC76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228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8A002-70E4-41BF-89A9-CCE2D5A4F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10550" cy="1120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B8B6B-5DD9-4B2F-BD36-167D1F76542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10550" cy="2179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2D33CA-FFE8-4B16-99C1-8613EA666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3932238"/>
            <a:ext cx="8210550" cy="2179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7B1A8C-EF22-4C6B-9E83-E9A43D1407E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0" y="6243638"/>
            <a:ext cx="2114550" cy="4381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A29E54-77A0-4BF5-8F62-1DF7F3087F9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76550" cy="4381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83B54-530F-4A99-B646-782BAAA7802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243638"/>
            <a:ext cx="2114550" cy="438150"/>
          </a:xfrm>
        </p:spPr>
        <p:txBody>
          <a:bodyPr/>
          <a:lstStyle>
            <a:lvl1pPr>
              <a:defRPr/>
            </a:lvl1pPr>
          </a:lstStyle>
          <a:p>
            <a:fld id="{CEB1068E-C619-472F-8A1D-9A2576AAD4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7629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DB234-0D6F-4EC1-993C-9DC1F07E0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6E13B1-C341-4BBD-ACAD-CDF9439C8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1E345-4DC9-4E8E-9000-DA7F58C147B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080FB-92B9-4B25-AF91-607D2CC0973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1D323-D659-4992-86F2-8EBDAE3501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AFE7B74-4B42-44E8-86DF-397AC199D2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313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728F4-CDDD-4239-8CF4-634D0143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396C6-4289-455E-BC97-092CB2188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DE816-B1D7-4AD9-9767-7E301B91E7C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3B4BD-B5D1-4CC2-BA05-EDB109FB1CE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C0FCB-979C-4106-B45A-BA8268DC9E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3A8AC7-F247-4C1F-A939-FC2218DDF5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61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1D101-4F95-4838-8041-557E7B966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D35C8-46E8-4B1C-A777-2AFFF008F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FE8FD-9DC6-4607-A983-3D7F882E432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AF363-0439-44E3-BF0B-EE68940A427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19B84-D58D-45F1-BF43-38DB74DBD4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0C9C106-7B79-4D7C-90FB-3C91165B39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194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AC2D4-8A9F-416A-93EB-BB0164BF9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FCA91-9B65-4336-85FF-8F9D64CED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29075" cy="4506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1D8868-4D45-4C31-BC5B-E0D68393A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8675" y="1604963"/>
            <a:ext cx="4029075" cy="4506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E6F34-7916-42E7-96CC-FF84F3E5BB3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1BB9A0-6BBC-45A2-9300-46D285A978F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10664-91DD-47EB-BEAF-C9FC8E8EEE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D3A08C2-A4CC-4444-B039-92E696AB34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558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21D0A-3BDE-445C-9EBE-414E3ECBF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0C5F0-21A6-44FC-B545-AF05794E4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EC66C-0C26-4BF3-891C-503C3A7DC0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703831-CECC-44D8-9536-3E4CDFA042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FF6ACF-4919-468D-A3CF-766D442658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0E32E0-3760-4946-B0C9-673C5DA16B9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72574C-1757-4E29-ACFB-86BB25F96B2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BD07B3-2BA8-4E01-B9AB-8846A869D3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89BCAA6-38F9-4FCD-9363-35FCAD6F4D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32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9108F-C0ED-4F98-9B83-0E91375A4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C5975-4F0D-4CFD-A133-B61797738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0A4AB-D85F-438A-849F-72B7D3369BD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9772D-0DAC-470F-B7DF-6291CE3A902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04651-88F9-4FFE-9531-55C014BD58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233BBD-2989-4D02-878A-CE28D66360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131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6A473-7A26-4068-BD50-9E56ADCEC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0A8791-7015-424C-B07C-4DFD9404D40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E516FD-0E61-4A04-AB4F-E2CEFF95211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1478C-3E52-43BE-AC65-AD6C9E0705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9BB2722-6E5A-4557-A3BC-0F55E0E0B3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201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ABEDF8-9868-482A-861D-CCC0A8C3A31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F5D2B7-5A0E-4475-ADE3-C5489150879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D41BA-1C34-4A00-982D-EE563D4A47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D71ADB-EE4A-4EF7-B8BB-D1845DDF7C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376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1A58C-E02B-4CC8-AEDF-8C77D4D28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8B87A-4D55-45CA-9649-280B318A5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6E0B8-B23E-4C81-A979-FC4477D7F4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FC66C-63CC-4572-820B-14DB4505A16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E1F20D-FD26-40A3-9CE4-18832DC6483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604AB6-4332-42A2-B75F-4172E7C62C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8BCBE0-5297-4999-A33C-7AF0FBFA91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992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13883-66D9-408B-8176-C8F80AE3E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EE7075-1B2A-45A4-B095-8D9D1FF22F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8E46FE-C01C-4526-93FE-09D492C46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E91CC-17E5-4D33-BF14-DCF0077035B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57DEC-2686-42DB-A0AF-6B7B8BB97FF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19A78F-E3B9-4E4A-8A08-8DE1820679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AA54D9-AC34-470F-BF03-5D285A89A1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502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C7573-CF2F-48D1-95C4-2C046659F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1BECBD-0402-432A-84BA-B7A858C96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25E6D-A807-4680-A6D5-4AABC718DA0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F1A42-F652-4A9D-92A7-CDD4A4E4CD4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ADA0A-8F90-4656-98E5-FB95DC997A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1185E8D-0936-41EF-8D0D-40CA535051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60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E3EE52-6530-4CE6-A54C-31164BE9E2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15113" y="1604963"/>
            <a:ext cx="2052637" cy="4506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4B6E46-765C-44F4-9A39-ABEAAF1F0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05513" cy="45069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FA36C-2E3F-4E27-94E9-D0D4CCC2E98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68E8B-97EE-4667-9252-CEF6E370110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89B71-EF5B-428B-8315-73B2B10B01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22DDEAD-F831-48EA-8B56-0F0A0C49CA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282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45766-015B-48F1-94AC-A0120C8A4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92275"/>
            <a:ext cx="7753350" cy="1717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28D126-E76C-4006-B82B-5F9CEABEB800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0" y="6243638"/>
            <a:ext cx="2114550" cy="4381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B02C03-CB7B-47F5-BE5A-0B857C562B5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76550" cy="4381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554223-230C-46A4-BF7F-935EA1B7441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243638"/>
            <a:ext cx="2114550" cy="438150"/>
          </a:xfrm>
        </p:spPr>
        <p:txBody>
          <a:bodyPr/>
          <a:lstStyle>
            <a:lvl1pPr>
              <a:defRPr/>
            </a:lvl1pPr>
          </a:lstStyle>
          <a:p>
            <a:fld id="{EC36D4D4-355F-4090-AD88-A662721AE8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83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AB236-B976-46A7-8655-C05F352B4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117A3-D549-42B1-AD7D-C3C7E9A78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5F77B-BE5B-4A1D-BA71-01DA8B851F6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875F5-6DB9-481A-AF6D-89A8FB677D7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EBBC9-12AD-4640-BBE0-7DACB1A361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08AF7AE-7A68-498D-BB4F-41B592E5D9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317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DF9C4-7DBC-46D1-B06C-C1CC0797A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DD113-492E-48A3-9EF8-E92214A04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9075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90FAE-4C06-4A61-885E-DB02FD31E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8675" y="1600200"/>
            <a:ext cx="4029075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54C060-D4CF-4437-9040-15A7AEC8119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4BE392-F4FA-4CA9-952C-8A2FF85451B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C3ED4E-CEA6-4FA9-93BA-ED86554B4D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1F8EC2-797D-43A7-8874-C78D25F418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317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8E196-2ADA-4D85-BB3B-94585AC41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84C6B-5E39-4CF8-9E40-9773B5435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46AEE-7C1A-4368-834A-1F7EFC0C0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E03319-52AA-49CD-9F41-990C801492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2DC61A-CF18-41C8-89FD-3B453124C9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6E3639-E730-45BF-BCB4-7717E3646F4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30E787-B3F7-44B3-811F-9E503CBDC4D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9382C3-4D37-4718-A341-90DB4BAF14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6EE4F65-3BEB-4F78-AF11-379CEDA7AE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758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D5F4C-6999-4650-94DE-5169230FA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558852-CAAF-481A-9ACB-BF4408AB8A0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C6B40D-AB99-4B07-862C-91ED12B6873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8222DB-A74D-4492-B376-C5B37261A8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E38150E-A331-4C33-A841-C1808C4A23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58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485E43-8E73-4F84-B416-381B06F6D01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180ED6-AE4E-4E7D-8782-A74F13F3AF5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F18A3-64BE-4EF1-B521-27B0DD19F8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AAC6066-F567-4F0A-A492-082575AF94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997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2B3AC-E1FA-42DC-B285-C98E3BA3E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93EB-9B0A-4B07-A2E9-F80636BAE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65D4D-CEB2-4E99-831F-23EA358F0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052CC9-C93A-4909-8146-BAB262E3D1F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E98A4-15FA-40F2-803E-423055B3B63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F5598-6C33-4118-8D44-EF499360C8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F4AB22-D197-4DD1-ADFF-740279396D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94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D8061-D9E7-4BCB-ACD6-C4A8EE5C0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F2CFE8-7425-4E36-A490-EAC476A01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774F1C-DA43-4656-970F-2DD5C96D9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23FBD7-E387-41C6-867D-E4F2EFE60F0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CF6EAC-64F5-403F-8E2B-2CCD00D8636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67B26A-8645-45CF-8481-D06A7EDF29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B31F178-F850-481E-A568-E052E7171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796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274F"/>
            </a:gs>
            <a:gs pos="100000">
              <a:srgbClr val="0066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>
            <a:extLst>
              <a:ext uri="{FF2B5EF4-FFF2-40B4-BE49-F238E27FC236}">
                <a16:creationId xmlns:a16="http://schemas.microsoft.com/office/drawing/2014/main" id="{06AC9184-6235-4A2C-9841-9AE9739C5406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9137650" cy="6840538"/>
            <a:chOff x="1" y="0"/>
            <a:chExt cx="5756" cy="4309"/>
          </a:xfrm>
        </p:grpSpPr>
        <p:sp>
          <p:nvSpPr>
            <p:cNvPr id="1026" name="Freeform 2">
              <a:extLst>
                <a:ext uri="{FF2B5EF4-FFF2-40B4-BE49-F238E27FC236}">
                  <a16:creationId xmlns:a16="http://schemas.microsoft.com/office/drawing/2014/main" id="{E48B9E23-26AE-4C50-9E84-B1A01B574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4" y="2625"/>
              <a:ext cx="713" cy="1683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rgbClr val="002347"/>
                </a:gs>
                <a:gs pos="100000">
                  <a:srgbClr val="003B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" name="Freeform 3">
              <a:extLst>
                <a:ext uri="{FF2B5EF4-FFF2-40B4-BE49-F238E27FC236}">
                  <a16:creationId xmlns:a16="http://schemas.microsoft.com/office/drawing/2014/main" id="{E8F36B59-FE93-4828-9F28-0B280FE0D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5" y="3793"/>
              <a:ext cx="372" cy="516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rgbClr val="002347"/>
                </a:gs>
                <a:gs pos="100000">
                  <a:srgbClr val="003B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" name="Freeform 4">
              <a:extLst>
                <a:ext uri="{FF2B5EF4-FFF2-40B4-BE49-F238E27FC236}">
                  <a16:creationId xmlns:a16="http://schemas.microsoft.com/office/drawing/2014/main" id="{32F5C47C-3F92-4DFD-BD80-24F714EFD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9" y="4213"/>
              <a:ext cx="78" cy="96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rgbClr val="002347"/>
                </a:gs>
                <a:gs pos="100000">
                  <a:srgbClr val="003B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9" name="Group 5">
              <a:extLst>
                <a:ext uri="{FF2B5EF4-FFF2-40B4-BE49-F238E27FC236}">
                  <a16:creationId xmlns:a16="http://schemas.microsoft.com/office/drawing/2014/main" id="{7288B876-4C53-495C-BB96-BDF45E581F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0" cy="4308"/>
              <a:chOff x="288" y="0"/>
              <a:chExt cx="5090" cy="4308"/>
            </a:xfrm>
          </p:grpSpPr>
          <p:sp>
            <p:nvSpPr>
              <p:cNvPr id="1030" name="Freeform 6">
                <a:extLst>
                  <a:ext uri="{FF2B5EF4-FFF2-40B4-BE49-F238E27FC236}">
                    <a16:creationId xmlns:a16="http://schemas.microsoft.com/office/drawing/2014/main" id="{581B8C46-2504-40A3-9A0C-AE74B7FEF1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8" y="0"/>
                <a:ext cx="66" cy="4308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387"/>
                  </a:gs>
                  <a:gs pos="100000">
                    <a:srgbClr val="0066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" name="Freeform 7">
                <a:extLst>
                  <a:ext uri="{FF2B5EF4-FFF2-40B4-BE49-F238E27FC236}">
                    <a16:creationId xmlns:a16="http://schemas.microsoft.com/office/drawing/2014/main" id="{8C29D052-C6E6-4ACF-A79B-9587A51E1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7" y="0"/>
                <a:ext cx="168" cy="4308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387"/>
                  </a:gs>
                  <a:gs pos="100000">
                    <a:srgbClr val="0066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" name="Freeform 8">
                <a:extLst>
                  <a:ext uri="{FF2B5EF4-FFF2-40B4-BE49-F238E27FC236}">
                    <a16:creationId xmlns:a16="http://schemas.microsoft.com/office/drawing/2014/main" id="{D415347B-4B6D-4842-BA45-32A9872A68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6" y="0"/>
                <a:ext cx="331" cy="4308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387"/>
                  </a:gs>
                  <a:gs pos="100000">
                    <a:srgbClr val="0066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" name="Freeform 9">
                <a:extLst>
                  <a:ext uri="{FF2B5EF4-FFF2-40B4-BE49-F238E27FC236}">
                    <a16:creationId xmlns:a16="http://schemas.microsoft.com/office/drawing/2014/main" id="{6718275B-4886-4096-967A-61C7654EF4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4" y="0"/>
                <a:ext cx="421" cy="4308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387"/>
                  </a:gs>
                  <a:gs pos="100000">
                    <a:srgbClr val="0066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" name="Freeform 10">
                <a:extLst>
                  <a:ext uri="{FF2B5EF4-FFF2-40B4-BE49-F238E27FC236}">
                    <a16:creationId xmlns:a16="http://schemas.microsoft.com/office/drawing/2014/main" id="{F5C69A4D-65C9-4628-B4F5-8F7886A1D0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4" y="0"/>
                <a:ext cx="551" cy="4308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387"/>
                  </a:gs>
                  <a:gs pos="100000">
                    <a:srgbClr val="0066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" name="Freeform 11">
                <a:extLst>
                  <a:ext uri="{FF2B5EF4-FFF2-40B4-BE49-F238E27FC236}">
                    <a16:creationId xmlns:a16="http://schemas.microsoft.com/office/drawing/2014/main" id="{367126DA-6632-4852-823F-258328EA02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4" y="0"/>
                <a:ext cx="683" cy="4308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387"/>
                  </a:gs>
                  <a:gs pos="100000">
                    <a:srgbClr val="0066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Freeform 12">
                <a:extLst>
                  <a:ext uri="{FF2B5EF4-FFF2-40B4-BE49-F238E27FC236}">
                    <a16:creationId xmlns:a16="http://schemas.microsoft.com/office/drawing/2014/main" id="{5F1FFD21-0106-473C-8CBE-7CD57EB241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0" y="0"/>
                <a:ext cx="858" cy="4308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387"/>
                  </a:gs>
                  <a:gs pos="100000">
                    <a:srgbClr val="0066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Freeform 13">
                <a:extLst>
                  <a:ext uri="{FF2B5EF4-FFF2-40B4-BE49-F238E27FC236}">
                    <a16:creationId xmlns:a16="http://schemas.microsoft.com/office/drawing/2014/main" id="{FE8839DC-6B43-41BA-A6CF-91DCA907F4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8" y="0"/>
                <a:ext cx="144" cy="4308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387"/>
                  </a:gs>
                  <a:gs pos="100000">
                    <a:srgbClr val="0066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Freeform 14">
                <a:extLst>
                  <a:ext uri="{FF2B5EF4-FFF2-40B4-BE49-F238E27FC236}">
                    <a16:creationId xmlns:a16="http://schemas.microsoft.com/office/drawing/2014/main" id="{229D455F-0DA1-44ED-A818-0880794B01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6" y="0"/>
                <a:ext cx="294" cy="4308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387"/>
                  </a:gs>
                  <a:gs pos="100000">
                    <a:srgbClr val="0066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Freeform 15">
                <a:extLst>
                  <a:ext uri="{FF2B5EF4-FFF2-40B4-BE49-F238E27FC236}">
                    <a16:creationId xmlns:a16="http://schemas.microsoft.com/office/drawing/2014/main" id="{E73C69D9-2C52-4AD4-990F-58418E5B8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5" y="0"/>
                <a:ext cx="419" cy="4308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387"/>
                  </a:gs>
                  <a:gs pos="100000">
                    <a:srgbClr val="0066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Freeform 16">
                <a:extLst>
                  <a:ext uri="{FF2B5EF4-FFF2-40B4-BE49-F238E27FC236}">
                    <a16:creationId xmlns:a16="http://schemas.microsoft.com/office/drawing/2014/main" id="{10916D8B-5250-471F-9E7C-68261ED264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7" y="0"/>
                <a:ext cx="569" cy="4308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387"/>
                  </a:gs>
                  <a:gs pos="100000">
                    <a:srgbClr val="0066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Freeform 17">
                <a:extLst>
                  <a:ext uri="{FF2B5EF4-FFF2-40B4-BE49-F238E27FC236}">
                    <a16:creationId xmlns:a16="http://schemas.microsoft.com/office/drawing/2014/main" id="{21671165-18BF-4820-9C4F-D328874FC6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" y="0"/>
                <a:ext cx="731" cy="4308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387"/>
                  </a:gs>
                  <a:gs pos="100000">
                    <a:srgbClr val="0066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Freeform 18">
                <a:extLst>
                  <a:ext uri="{FF2B5EF4-FFF2-40B4-BE49-F238E27FC236}">
                    <a16:creationId xmlns:a16="http://schemas.microsoft.com/office/drawing/2014/main" id="{927C0AAC-EC59-47D3-A5E8-FA74478E7F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0"/>
                <a:ext cx="834" cy="4308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387"/>
                  </a:gs>
                  <a:gs pos="100000">
                    <a:srgbClr val="0066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3" name="Freeform 19">
              <a:extLst>
                <a:ext uri="{FF2B5EF4-FFF2-40B4-BE49-F238E27FC236}">
                  <a16:creationId xmlns:a16="http://schemas.microsoft.com/office/drawing/2014/main" id="{ABA229DA-7328-4060-9D44-25BB1FBC3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" y="2900"/>
              <a:ext cx="600" cy="1408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rgbClr val="002347"/>
                </a:gs>
                <a:gs pos="100000">
                  <a:srgbClr val="003B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Freeform 20">
              <a:extLst>
                <a:ext uri="{FF2B5EF4-FFF2-40B4-BE49-F238E27FC236}">
                  <a16:creationId xmlns:a16="http://schemas.microsoft.com/office/drawing/2014/main" id="{E3B17808-AF66-407C-9F99-0207D0952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" y="3889"/>
              <a:ext cx="222" cy="420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rgbClr val="002347"/>
                </a:gs>
                <a:gs pos="100000">
                  <a:srgbClr val="003B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Freeform 21">
              <a:extLst>
                <a:ext uri="{FF2B5EF4-FFF2-40B4-BE49-F238E27FC236}">
                  <a16:creationId xmlns:a16="http://schemas.microsoft.com/office/drawing/2014/main" id="{744EFDAC-0E63-46B3-ADF2-898B0B575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5" y="0"/>
              <a:ext cx="978" cy="1780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rgbClr val="005FBF"/>
                </a:gs>
                <a:gs pos="100000">
                  <a:srgbClr val="0066C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Freeform 22">
              <a:extLst>
                <a:ext uri="{FF2B5EF4-FFF2-40B4-BE49-F238E27FC236}">
                  <a16:creationId xmlns:a16="http://schemas.microsoft.com/office/drawing/2014/main" id="{8E1F6013-C268-4B4D-9757-1EA88EDC2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0"/>
              <a:ext cx="713" cy="839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Freeform 23">
              <a:extLst>
                <a:ext uri="{FF2B5EF4-FFF2-40B4-BE49-F238E27FC236}">
                  <a16:creationId xmlns:a16="http://schemas.microsoft.com/office/drawing/2014/main" id="{E7B2ADC3-45B4-40EC-B502-3FEEB2B2A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1" y="0"/>
              <a:ext cx="402" cy="408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Freeform 24">
              <a:extLst>
                <a:ext uri="{FF2B5EF4-FFF2-40B4-BE49-F238E27FC236}">
                  <a16:creationId xmlns:a16="http://schemas.microsoft.com/office/drawing/2014/main" id="{536B6FC1-F5E2-47D4-A8E1-0BC3F8F4D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" y="0"/>
              <a:ext cx="852" cy="1402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rgbClr val="005FBF"/>
                </a:gs>
                <a:gs pos="100000">
                  <a:srgbClr val="0066C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Freeform 25">
              <a:extLst>
                <a:ext uri="{FF2B5EF4-FFF2-40B4-BE49-F238E27FC236}">
                  <a16:creationId xmlns:a16="http://schemas.microsoft.com/office/drawing/2014/main" id="{6BCBB367-8B15-4D47-9349-D1639D8FB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" y="0"/>
              <a:ext cx="582" cy="593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Freeform 26">
              <a:extLst>
                <a:ext uri="{FF2B5EF4-FFF2-40B4-BE49-F238E27FC236}">
                  <a16:creationId xmlns:a16="http://schemas.microsoft.com/office/drawing/2014/main" id="{322A4131-5EF3-40AB-A185-C72966368E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" y="0"/>
              <a:ext cx="264" cy="246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Line 27">
              <a:extLst>
                <a:ext uri="{FF2B5EF4-FFF2-40B4-BE49-F238E27FC236}">
                  <a16:creationId xmlns:a16="http://schemas.microsoft.com/office/drawing/2014/main" id="{9E10B601-68EF-4576-AEEF-40D5F0490D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" y="2748"/>
              <a:ext cx="5751" cy="0"/>
            </a:xfrm>
            <a:prstGeom prst="line">
              <a:avLst/>
            </a:prstGeom>
            <a:noFill/>
            <a:ln w="15840">
              <a:solidFill>
                <a:srgbClr val="0066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Line 28">
              <a:extLst>
                <a:ext uri="{FF2B5EF4-FFF2-40B4-BE49-F238E27FC236}">
                  <a16:creationId xmlns:a16="http://schemas.microsoft.com/office/drawing/2014/main" id="{72690409-2285-47A3-9548-D4B22B8717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" y="2355"/>
              <a:ext cx="5751" cy="0"/>
            </a:xfrm>
            <a:prstGeom prst="line">
              <a:avLst/>
            </a:prstGeom>
            <a:noFill/>
            <a:ln w="15840">
              <a:solidFill>
                <a:srgbClr val="0066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Line 29">
              <a:extLst>
                <a:ext uri="{FF2B5EF4-FFF2-40B4-BE49-F238E27FC236}">
                  <a16:creationId xmlns:a16="http://schemas.microsoft.com/office/drawing/2014/main" id="{3E6BBE4B-F8B6-4F70-A8EC-9F9A7A6EDE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" y="3141"/>
              <a:ext cx="5751" cy="0"/>
            </a:xfrm>
            <a:prstGeom prst="line">
              <a:avLst/>
            </a:prstGeom>
            <a:noFill/>
            <a:ln w="15840">
              <a:solidFill>
                <a:srgbClr val="003B7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54" name="Group 30">
              <a:extLst>
                <a:ext uri="{FF2B5EF4-FFF2-40B4-BE49-F238E27FC236}">
                  <a16:creationId xmlns:a16="http://schemas.microsoft.com/office/drawing/2014/main" id="{5306DD47-A035-4830-B175-A8093304C4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0" cy="1564"/>
              <a:chOff x="1" y="392"/>
              <a:chExt cx="5750" cy="1564"/>
            </a:xfrm>
          </p:grpSpPr>
          <p:sp>
            <p:nvSpPr>
              <p:cNvPr id="1055" name="Line 31">
                <a:extLst>
                  <a:ext uri="{FF2B5EF4-FFF2-40B4-BE49-F238E27FC236}">
                    <a16:creationId xmlns:a16="http://schemas.microsoft.com/office/drawing/2014/main" id="{2AB91490-1FDD-49BF-B8F5-A8141760E2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" y="783"/>
                <a:ext cx="5750" cy="0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" name="Line 32">
                <a:extLst>
                  <a:ext uri="{FF2B5EF4-FFF2-40B4-BE49-F238E27FC236}">
                    <a16:creationId xmlns:a16="http://schemas.microsoft.com/office/drawing/2014/main" id="{B96881A5-D9E7-4094-BBB5-CEC187377C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" y="1957"/>
                <a:ext cx="5750" cy="0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Line 33">
                <a:extLst>
                  <a:ext uri="{FF2B5EF4-FFF2-40B4-BE49-F238E27FC236}">
                    <a16:creationId xmlns:a16="http://schemas.microsoft.com/office/drawing/2014/main" id="{13D1EA07-87FD-4847-9E18-0D4A314A6A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" y="1564"/>
                <a:ext cx="5750" cy="0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Line 34">
                <a:extLst>
                  <a:ext uri="{FF2B5EF4-FFF2-40B4-BE49-F238E27FC236}">
                    <a16:creationId xmlns:a16="http://schemas.microsoft.com/office/drawing/2014/main" id="{C2A7DAEF-C7F0-4E0F-83DA-AE48826382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" y="1174"/>
                <a:ext cx="5750" cy="0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" name="Line 35">
                <a:extLst>
                  <a:ext uri="{FF2B5EF4-FFF2-40B4-BE49-F238E27FC236}">
                    <a16:creationId xmlns:a16="http://schemas.microsoft.com/office/drawing/2014/main" id="{ECA2A758-41D6-43AE-972A-C17ADBF4D4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" y="392"/>
                <a:ext cx="5750" cy="0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60" name="Line 36">
              <a:extLst>
                <a:ext uri="{FF2B5EF4-FFF2-40B4-BE49-F238E27FC236}">
                  <a16:creationId xmlns:a16="http://schemas.microsoft.com/office/drawing/2014/main" id="{17DA1899-6214-4A65-9FF1-6685D2A6C3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" y="3927"/>
              <a:ext cx="5751" cy="0"/>
            </a:xfrm>
            <a:prstGeom prst="line">
              <a:avLst/>
            </a:prstGeom>
            <a:noFill/>
            <a:ln w="15840">
              <a:solidFill>
                <a:srgbClr val="003B7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Line 37">
              <a:extLst>
                <a:ext uri="{FF2B5EF4-FFF2-40B4-BE49-F238E27FC236}">
                  <a16:creationId xmlns:a16="http://schemas.microsoft.com/office/drawing/2014/main" id="{6EB04DEB-04F9-4372-8B11-1A91064DF8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" y="3534"/>
              <a:ext cx="5751" cy="0"/>
            </a:xfrm>
            <a:prstGeom prst="line">
              <a:avLst/>
            </a:prstGeom>
            <a:noFill/>
            <a:ln w="15840">
              <a:solidFill>
                <a:srgbClr val="003B7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2" name="Rectangle 38">
            <a:extLst>
              <a:ext uri="{FF2B5EF4-FFF2-40B4-BE49-F238E27FC236}">
                <a16:creationId xmlns:a16="http://schemas.microsoft.com/office/drawing/2014/main" id="{F70407E0-6833-4413-8E27-1053041780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10550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63" name="Rectangle 39">
            <a:extLst>
              <a:ext uri="{FF2B5EF4-FFF2-40B4-BE49-F238E27FC236}">
                <a16:creationId xmlns:a16="http://schemas.microsoft.com/office/drawing/2014/main" id="{8F8771A6-63D0-43EE-905D-7F9942C43E1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8"/>
            <a:ext cx="21145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64" name="Rectangle 40">
            <a:extLst>
              <a:ext uri="{FF2B5EF4-FFF2-40B4-BE49-F238E27FC236}">
                <a16:creationId xmlns:a16="http://schemas.microsoft.com/office/drawing/2014/main" id="{D346AFDA-CAB5-463E-93FB-58D33EAD909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765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65" name="Rectangle 41">
            <a:extLst>
              <a:ext uri="{FF2B5EF4-FFF2-40B4-BE49-F238E27FC236}">
                <a16:creationId xmlns:a16="http://schemas.microsoft.com/office/drawing/2014/main" id="{E35CB37C-3A4B-41E9-A483-F3FFA51BFE1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145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4428D88B-6E6E-4687-8BD9-3FDDD7CB738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66" name="Rectangle 42">
            <a:extLst>
              <a:ext uri="{FF2B5EF4-FFF2-40B4-BE49-F238E27FC236}">
                <a16:creationId xmlns:a16="http://schemas.microsoft.com/office/drawing/2014/main" id="{0AEEF16D-FBAE-4DB1-A06E-09CEAC63C5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0550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067" name="Line 43">
            <a:extLst>
              <a:ext uri="{FF2B5EF4-FFF2-40B4-BE49-F238E27FC236}">
                <a16:creationId xmlns:a16="http://schemas.microsoft.com/office/drawing/2014/main" id="{80E7D864-7CBA-43BC-A11B-1C2920A6643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371600"/>
            <a:ext cx="8382000" cy="1588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68" name="Picture 44">
            <a:extLst>
              <a:ext uri="{FF2B5EF4-FFF2-40B4-BE49-F238E27FC236}">
                <a16:creationId xmlns:a16="http://schemas.microsoft.com/office/drawing/2014/main" id="{8F1C398C-807B-401F-BD71-5C8DE0EA3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943600"/>
            <a:ext cx="6794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3" r:id="rId12"/>
    <p:sldLayoutId id="2147483674" r:id="rId13"/>
    <p:sldLayoutId id="2147483675" r:id="rId14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Lucida Sans Unicode" panose="020B0602030504020204" pitchFamily="34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Lucida Sans Unicode" panose="020B0602030504020204" pitchFamily="34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Lucida Sans Unicode" panose="020B0602030504020204" pitchFamily="34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Lucida Sans Unicode" panose="020B0602030504020204" pitchFamily="34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Lucida Sans Unicode" panose="020B0602030504020204" pitchFamily="34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Lucida Sans Unicode" panose="020B0602030504020204" pitchFamily="34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Lucida Sans Unicode" panose="020B0602030504020204" pitchFamily="34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274F"/>
            </a:gs>
            <a:gs pos="100000">
              <a:srgbClr val="0066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1">
            <a:extLst>
              <a:ext uri="{FF2B5EF4-FFF2-40B4-BE49-F238E27FC236}">
                <a16:creationId xmlns:a16="http://schemas.microsoft.com/office/drawing/2014/main" id="{85FE3FE3-0D2D-4DDE-BCA4-7A5042B5DD0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37650" cy="6840538"/>
            <a:chOff x="0" y="0"/>
            <a:chExt cx="5756" cy="4309"/>
          </a:xfrm>
        </p:grpSpPr>
        <p:sp>
          <p:nvSpPr>
            <p:cNvPr id="2050" name="Freeform 2">
              <a:extLst>
                <a:ext uri="{FF2B5EF4-FFF2-40B4-BE49-F238E27FC236}">
                  <a16:creationId xmlns:a16="http://schemas.microsoft.com/office/drawing/2014/main" id="{7F32CA71-1649-41A1-BC69-FBB66B86D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3" y="2625"/>
              <a:ext cx="713" cy="1683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rgbClr val="002347"/>
                </a:gs>
                <a:gs pos="100000">
                  <a:srgbClr val="003B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" name="Freeform 3">
              <a:extLst>
                <a:ext uri="{FF2B5EF4-FFF2-40B4-BE49-F238E27FC236}">
                  <a16:creationId xmlns:a16="http://schemas.microsoft.com/office/drawing/2014/main" id="{A59793F5-7B64-4F14-A18B-03B06DBA4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4" y="3793"/>
              <a:ext cx="372" cy="516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rgbClr val="002347"/>
                </a:gs>
                <a:gs pos="100000">
                  <a:srgbClr val="003B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" name="Freeform 4">
              <a:extLst>
                <a:ext uri="{FF2B5EF4-FFF2-40B4-BE49-F238E27FC236}">
                  <a16:creationId xmlns:a16="http://schemas.microsoft.com/office/drawing/2014/main" id="{F7607455-FA8C-4FAE-8C40-8A139C4B2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8" y="4213"/>
              <a:ext cx="78" cy="96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rgbClr val="002347"/>
                </a:gs>
                <a:gs pos="100000">
                  <a:srgbClr val="003B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53" name="Group 5">
              <a:extLst>
                <a:ext uri="{FF2B5EF4-FFF2-40B4-BE49-F238E27FC236}">
                  <a16:creationId xmlns:a16="http://schemas.microsoft.com/office/drawing/2014/main" id="{E44111B2-D746-4568-A408-E3483D92D7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7" y="0"/>
              <a:ext cx="5090" cy="4308"/>
              <a:chOff x="287" y="0"/>
              <a:chExt cx="5090" cy="4308"/>
            </a:xfrm>
          </p:grpSpPr>
          <p:sp>
            <p:nvSpPr>
              <p:cNvPr id="2054" name="Freeform 6">
                <a:extLst>
                  <a:ext uri="{FF2B5EF4-FFF2-40B4-BE49-F238E27FC236}">
                    <a16:creationId xmlns:a16="http://schemas.microsoft.com/office/drawing/2014/main" id="{CB3957C8-6E5F-430E-811B-122C3FE869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7" y="0"/>
                <a:ext cx="66" cy="4308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387"/>
                  </a:gs>
                  <a:gs pos="100000">
                    <a:srgbClr val="0066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5" name="Freeform 7">
                <a:extLst>
                  <a:ext uri="{FF2B5EF4-FFF2-40B4-BE49-F238E27FC236}">
                    <a16:creationId xmlns:a16="http://schemas.microsoft.com/office/drawing/2014/main" id="{F8A191C3-40D2-4954-8A59-F3981FBCDE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7" y="0"/>
                <a:ext cx="168" cy="4308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387"/>
                  </a:gs>
                  <a:gs pos="100000">
                    <a:srgbClr val="0066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" name="Freeform 8">
                <a:extLst>
                  <a:ext uri="{FF2B5EF4-FFF2-40B4-BE49-F238E27FC236}">
                    <a16:creationId xmlns:a16="http://schemas.microsoft.com/office/drawing/2014/main" id="{98CE6820-D5D3-4C5D-A174-CE4B5D8C05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6" y="0"/>
                <a:ext cx="331" cy="4308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387"/>
                  </a:gs>
                  <a:gs pos="100000">
                    <a:srgbClr val="0066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" name="Freeform 9">
                <a:extLst>
                  <a:ext uri="{FF2B5EF4-FFF2-40B4-BE49-F238E27FC236}">
                    <a16:creationId xmlns:a16="http://schemas.microsoft.com/office/drawing/2014/main" id="{FA3BD0A3-C26C-42DF-A786-196332B15B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3" y="0"/>
                <a:ext cx="421" cy="4308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387"/>
                  </a:gs>
                  <a:gs pos="100000">
                    <a:srgbClr val="0066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" name="Freeform 10">
                <a:extLst>
                  <a:ext uri="{FF2B5EF4-FFF2-40B4-BE49-F238E27FC236}">
                    <a16:creationId xmlns:a16="http://schemas.microsoft.com/office/drawing/2014/main" id="{8B542015-6A5A-4280-BE42-08FE23EF72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3" y="0"/>
                <a:ext cx="552" cy="4308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387"/>
                  </a:gs>
                  <a:gs pos="100000">
                    <a:srgbClr val="0066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" name="Freeform 11">
                <a:extLst>
                  <a:ext uri="{FF2B5EF4-FFF2-40B4-BE49-F238E27FC236}">
                    <a16:creationId xmlns:a16="http://schemas.microsoft.com/office/drawing/2014/main" id="{9CE17621-9D40-4227-B003-6C1ED35BC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3" y="0"/>
                <a:ext cx="684" cy="4308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387"/>
                  </a:gs>
                  <a:gs pos="100000">
                    <a:srgbClr val="0066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" name="Freeform 12">
                <a:extLst>
                  <a:ext uri="{FF2B5EF4-FFF2-40B4-BE49-F238E27FC236}">
                    <a16:creationId xmlns:a16="http://schemas.microsoft.com/office/drawing/2014/main" id="{E1462F45-D488-4BB4-B07A-0D080C5865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9" y="0"/>
                <a:ext cx="858" cy="4308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387"/>
                  </a:gs>
                  <a:gs pos="100000">
                    <a:srgbClr val="0066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" name="Freeform 13">
                <a:extLst>
                  <a:ext uri="{FF2B5EF4-FFF2-40B4-BE49-F238E27FC236}">
                    <a16:creationId xmlns:a16="http://schemas.microsoft.com/office/drawing/2014/main" id="{6A6822A0-7614-4195-9EB9-BE69034444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7" y="0"/>
                <a:ext cx="144" cy="4308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387"/>
                  </a:gs>
                  <a:gs pos="100000">
                    <a:srgbClr val="0066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" name="Freeform 14">
                <a:extLst>
                  <a:ext uri="{FF2B5EF4-FFF2-40B4-BE49-F238E27FC236}">
                    <a16:creationId xmlns:a16="http://schemas.microsoft.com/office/drawing/2014/main" id="{C1E0CBEE-DD0D-4167-9D12-9B9B5CF364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5" y="0"/>
                <a:ext cx="294" cy="4308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387"/>
                  </a:gs>
                  <a:gs pos="100000">
                    <a:srgbClr val="0066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" name="Freeform 15">
                <a:extLst>
                  <a:ext uri="{FF2B5EF4-FFF2-40B4-BE49-F238E27FC236}">
                    <a16:creationId xmlns:a16="http://schemas.microsoft.com/office/drawing/2014/main" id="{BB81FF34-9B2D-42D0-8494-11234DC101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4" y="0"/>
                <a:ext cx="419" cy="4308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387"/>
                  </a:gs>
                  <a:gs pos="100000">
                    <a:srgbClr val="0066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" name="Freeform 16">
                <a:extLst>
                  <a:ext uri="{FF2B5EF4-FFF2-40B4-BE49-F238E27FC236}">
                    <a16:creationId xmlns:a16="http://schemas.microsoft.com/office/drawing/2014/main" id="{748E9F60-3A20-4DED-ACEA-AA8E6F784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6" y="0"/>
                <a:ext cx="569" cy="4308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387"/>
                  </a:gs>
                  <a:gs pos="100000">
                    <a:srgbClr val="0066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" name="Freeform 17">
                <a:extLst>
                  <a:ext uri="{FF2B5EF4-FFF2-40B4-BE49-F238E27FC236}">
                    <a16:creationId xmlns:a16="http://schemas.microsoft.com/office/drawing/2014/main" id="{7D66F8B8-7FEB-4BFF-A976-DE5E0DF990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" y="0"/>
                <a:ext cx="731" cy="4308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387"/>
                  </a:gs>
                  <a:gs pos="100000">
                    <a:srgbClr val="0066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" name="Freeform 18">
                <a:extLst>
                  <a:ext uri="{FF2B5EF4-FFF2-40B4-BE49-F238E27FC236}">
                    <a16:creationId xmlns:a16="http://schemas.microsoft.com/office/drawing/2014/main" id="{AE0CEF7A-CF0B-474E-B58E-866E029200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" y="0"/>
                <a:ext cx="834" cy="4308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4387"/>
                  </a:gs>
                  <a:gs pos="100000">
                    <a:srgbClr val="0066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67" name="Freeform 19">
              <a:extLst>
                <a:ext uri="{FF2B5EF4-FFF2-40B4-BE49-F238E27FC236}">
                  <a16:creationId xmlns:a16="http://schemas.microsoft.com/office/drawing/2014/main" id="{BEAEC67F-E3AA-4EBA-AFBF-CAE96E1F1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" y="2900"/>
              <a:ext cx="600" cy="1408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rgbClr val="002347"/>
                </a:gs>
                <a:gs pos="100000">
                  <a:srgbClr val="003B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" name="Freeform 20">
              <a:extLst>
                <a:ext uri="{FF2B5EF4-FFF2-40B4-BE49-F238E27FC236}">
                  <a16:creationId xmlns:a16="http://schemas.microsoft.com/office/drawing/2014/main" id="{8B6A39ED-31F6-4E53-B11C-2A0198834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" y="3889"/>
              <a:ext cx="222" cy="420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rgbClr val="002347"/>
                </a:gs>
                <a:gs pos="100000">
                  <a:srgbClr val="003B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9" name="Freeform 21">
              <a:extLst>
                <a:ext uri="{FF2B5EF4-FFF2-40B4-BE49-F238E27FC236}">
                  <a16:creationId xmlns:a16="http://schemas.microsoft.com/office/drawing/2014/main" id="{D3F63027-91B6-4BAD-AF54-8791C6D84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4" y="0"/>
              <a:ext cx="978" cy="1780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rgbClr val="005FBF"/>
                </a:gs>
                <a:gs pos="100000">
                  <a:srgbClr val="0066C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0" name="Freeform 22">
              <a:extLst>
                <a:ext uri="{FF2B5EF4-FFF2-40B4-BE49-F238E27FC236}">
                  <a16:creationId xmlns:a16="http://schemas.microsoft.com/office/drawing/2014/main" id="{F7F5D241-A28B-4E7A-8CE7-F91C36BB9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9" y="0"/>
              <a:ext cx="713" cy="839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1" name="Freeform 23">
              <a:extLst>
                <a:ext uri="{FF2B5EF4-FFF2-40B4-BE49-F238E27FC236}">
                  <a16:creationId xmlns:a16="http://schemas.microsoft.com/office/drawing/2014/main" id="{C471D22E-F46A-43F3-8742-FF32FDFA6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0" y="0"/>
              <a:ext cx="402" cy="408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2" name="Freeform 24">
              <a:extLst>
                <a:ext uri="{FF2B5EF4-FFF2-40B4-BE49-F238E27FC236}">
                  <a16:creationId xmlns:a16="http://schemas.microsoft.com/office/drawing/2014/main" id="{8B9CEDF9-F6AB-4A20-A104-7B909F8F1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" y="0"/>
              <a:ext cx="852" cy="1402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rgbClr val="005FBF"/>
                </a:gs>
                <a:gs pos="100000">
                  <a:srgbClr val="0066C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3" name="Freeform 25">
              <a:extLst>
                <a:ext uri="{FF2B5EF4-FFF2-40B4-BE49-F238E27FC236}">
                  <a16:creationId xmlns:a16="http://schemas.microsoft.com/office/drawing/2014/main" id="{181AC580-B640-4AC9-92C6-D22504795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" y="0"/>
              <a:ext cx="582" cy="593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4" name="Freeform 26">
              <a:extLst>
                <a:ext uri="{FF2B5EF4-FFF2-40B4-BE49-F238E27FC236}">
                  <a16:creationId xmlns:a16="http://schemas.microsoft.com/office/drawing/2014/main" id="{B10757ED-61BC-4827-A4A8-1587CC0D1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" y="0"/>
              <a:ext cx="264" cy="246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5" name="Line 27">
              <a:extLst>
                <a:ext uri="{FF2B5EF4-FFF2-40B4-BE49-F238E27FC236}">
                  <a16:creationId xmlns:a16="http://schemas.microsoft.com/office/drawing/2014/main" id="{60CB6044-1487-4A14-BC99-4B5415B129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748"/>
              <a:ext cx="5751" cy="0"/>
            </a:xfrm>
            <a:prstGeom prst="line">
              <a:avLst/>
            </a:prstGeom>
            <a:noFill/>
            <a:ln w="15840">
              <a:solidFill>
                <a:srgbClr val="0066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Line 28">
              <a:extLst>
                <a:ext uri="{FF2B5EF4-FFF2-40B4-BE49-F238E27FC236}">
                  <a16:creationId xmlns:a16="http://schemas.microsoft.com/office/drawing/2014/main" id="{958DAA92-5114-4990-8A54-0B0DE13FF8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355"/>
              <a:ext cx="5751" cy="0"/>
            </a:xfrm>
            <a:prstGeom prst="line">
              <a:avLst/>
            </a:prstGeom>
            <a:noFill/>
            <a:ln w="15840">
              <a:solidFill>
                <a:srgbClr val="0066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Line 29">
              <a:extLst>
                <a:ext uri="{FF2B5EF4-FFF2-40B4-BE49-F238E27FC236}">
                  <a16:creationId xmlns:a16="http://schemas.microsoft.com/office/drawing/2014/main" id="{F3EE5368-25D3-45E6-8021-C2B94E154A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141"/>
              <a:ext cx="5751" cy="0"/>
            </a:xfrm>
            <a:prstGeom prst="line">
              <a:avLst/>
            </a:prstGeom>
            <a:noFill/>
            <a:ln w="15840">
              <a:solidFill>
                <a:srgbClr val="003B7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78" name="Group 30">
              <a:extLst>
                <a:ext uri="{FF2B5EF4-FFF2-40B4-BE49-F238E27FC236}">
                  <a16:creationId xmlns:a16="http://schemas.microsoft.com/office/drawing/2014/main" id="{082C9AC4-9179-45CA-8AC0-3845E24272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92"/>
              <a:ext cx="5750" cy="1564"/>
              <a:chOff x="0" y="392"/>
              <a:chExt cx="5750" cy="1564"/>
            </a:xfrm>
          </p:grpSpPr>
          <p:sp>
            <p:nvSpPr>
              <p:cNvPr id="2079" name="Line 31">
                <a:extLst>
                  <a:ext uri="{FF2B5EF4-FFF2-40B4-BE49-F238E27FC236}">
                    <a16:creationId xmlns:a16="http://schemas.microsoft.com/office/drawing/2014/main" id="{3B31C8AB-781A-4613-B589-87936408EA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783"/>
                <a:ext cx="5750" cy="0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" name="Line 32">
                <a:extLst>
                  <a:ext uri="{FF2B5EF4-FFF2-40B4-BE49-F238E27FC236}">
                    <a16:creationId xmlns:a16="http://schemas.microsoft.com/office/drawing/2014/main" id="{B22033E0-033A-490E-B9E7-44954E03A5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1957"/>
                <a:ext cx="5750" cy="0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" name="Line 33">
                <a:extLst>
                  <a:ext uri="{FF2B5EF4-FFF2-40B4-BE49-F238E27FC236}">
                    <a16:creationId xmlns:a16="http://schemas.microsoft.com/office/drawing/2014/main" id="{87A090CF-27F9-4F1E-9822-5BBCE6B32E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1564"/>
                <a:ext cx="5750" cy="0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" name="Line 34">
                <a:extLst>
                  <a:ext uri="{FF2B5EF4-FFF2-40B4-BE49-F238E27FC236}">
                    <a16:creationId xmlns:a16="http://schemas.microsoft.com/office/drawing/2014/main" id="{F1E573F6-9921-490C-B24A-374B4BD6E7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1174"/>
                <a:ext cx="5750" cy="0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" name="Line 35">
                <a:extLst>
                  <a:ext uri="{FF2B5EF4-FFF2-40B4-BE49-F238E27FC236}">
                    <a16:creationId xmlns:a16="http://schemas.microsoft.com/office/drawing/2014/main" id="{46D57886-EF10-4B95-B755-C712C6C77A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392"/>
                <a:ext cx="5750" cy="0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84" name="Line 36">
              <a:extLst>
                <a:ext uri="{FF2B5EF4-FFF2-40B4-BE49-F238E27FC236}">
                  <a16:creationId xmlns:a16="http://schemas.microsoft.com/office/drawing/2014/main" id="{8C58A278-0736-4AFE-855E-2F04DC05E6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927"/>
              <a:ext cx="5751" cy="0"/>
            </a:xfrm>
            <a:prstGeom prst="line">
              <a:avLst/>
            </a:prstGeom>
            <a:noFill/>
            <a:ln w="15840">
              <a:solidFill>
                <a:srgbClr val="003B7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Line 37">
              <a:extLst>
                <a:ext uri="{FF2B5EF4-FFF2-40B4-BE49-F238E27FC236}">
                  <a16:creationId xmlns:a16="http://schemas.microsoft.com/office/drawing/2014/main" id="{D8ADBCDD-E60B-463F-94B8-13B1BAA8AC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534"/>
              <a:ext cx="5751" cy="0"/>
            </a:xfrm>
            <a:prstGeom prst="line">
              <a:avLst/>
            </a:prstGeom>
            <a:noFill/>
            <a:ln w="15840">
              <a:solidFill>
                <a:srgbClr val="003B7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86" name="Rectangle 38">
            <a:extLst>
              <a:ext uri="{FF2B5EF4-FFF2-40B4-BE49-F238E27FC236}">
                <a16:creationId xmlns:a16="http://schemas.microsoft.com/office/drawing/2014/main" id="{581B839A-F81E-4604-9219-C7DF4A3D40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92275"/>
            <a:ext cx="7753350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087" name="Rectangle 39">
            <a:extLst>
              <a:ext uri="{FF2B5EF4-FFF2-40B4-BE49-F238E27FC236}">
                <a16:creationId xmlns:a16="http://schemas.microsoft.com/office/drawing/2014/main" id="{F5657499-D989-49AE-96C1-30CD3A72A60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8"/>
            <a:ext cx="21145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2088" name="Rectangle 40">
            <a:extLst>
              <a:ext uri="{FF2B5EF4-FFF2-40B4-BE49-F238E27FC236}">
                <a16:creationId xmlns:a16="http://schemas.microsoft.com/office/drawing/2014/main" id="{DF995DE7-C998-4F79-BA98-15039A7C876C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765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2089" name="Rectangle 41">
            <a:extLst>
              <a:ext uri="{FF2B5EF4-FFF2-40B4-BE49-F238E27FC236}">
                <a16:creationId xmlns:a16="http://schemas.microsoft.com/office/drawing/2014/main" id="{EB2B7486-8946-49CC-BB35-1CAAA1E2D3C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145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fld id="{658426D4-5B64-4FD2-9600-B730591E724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90" name="Rectangle 42">
            <a:extLst>
              <a:ext uri="{FF2B5EF4-FFF2-40B4-BE49-F238E27FC236}">
                <a16:creationId xmlns:a16="http://schemas.microsoft.com/office/drawing/2014/main" id="{D33EEAF5-B114-49FF-95CD-6B8D73BC5A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10550" cy="450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Lucida Sans Unicode" panose="020B0602030504020204" pitchFamily="34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Lucida Sans Unicode" panose="020B0602030504020204" pitchFamily="34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Lucida Sans Unicode" panose="020B0602030504020204" pitchFamily="34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Lucida Sans Unicode" panose="020B0602030504020204" pitchFamily="34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Lucida Sans Unicode" panose="020B0602030504020204" pitchFamily="34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Lucida Sans Unicode" panose="020B0602030504020204" pitchFamily="34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Lucida Sans Unicode" panose="020B0602030504020204" pitchFamily="34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MUsVcYhERY?feature=oembed" TargetMode="Externa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HyG2YBhqEI?feature=oembed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1hkj.com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274F"/>
            </a:gs>
            <a:gs pos="100000">
              <a:srgbClr val="0066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E501BCB1-0D8D-4F35-8AC5-CBFD2BCDA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524000"/>
          </a:xfrm>
          <a:ln/>
        </p:spPr>
        <p:txBody>
          <a:bodyPr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/>
              <a:t>National Traffic System (NTS)</a:t>
            </a:r>
            <a:br>
              <a:rPr lang="en-US" altLang="en-US" dirty="0"/>
            </a:br>
            <a:r>
              <a:rPr lang="en-US" altLang="en-US" i="1" dirty="0"/>
              <a:t>An Introduction</a:t>
            </a:r>
            <a:r>
              <a:rPr lang="en-US" altLang="en-US" dirty="0"/>
              <a:t>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E8E099A-27D6-448E-A6E3-8F9F6F307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1200"/>
            <a:ext cx="4231159" cy="426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274F"/>
            </a:gs>
            <a:gs pos="100000">
              <a:srgbClr val="0066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oup 1">
            <a:extLst>
              <a:ext uri="{FF2B5EF4-FFF2-40B4-BE49-F238E27FC236}">
                <a16:creationId xmlns:a16="http://schemas.microsoft.com/office/drawing/2014/main" id="{1FFBEB1F-36DC-493D-AB5B-BFCBD4A60812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533400"/>
            <a:ext cx="8142288" cy="5175250"/>
            <a:chOff x="528" y="336"/>
            <a:chExt cx="5129" cy="3260"/>
          </a:xfrm>
        </p:grpSpPr>
        <p:pic>
          <p:nvPicPr>
            <p:cNvPr id="13314" name="Picture 2">
              <a:extLst>
                <a:ext uri="{FF2B5EF4-FFF2-40B4-BE49-F238E27FC236}">
                  <a16:creationId xmlns:a16="http://schemas.microsoft.com/office/drawing/2014/main" id="{169840E3-E3E4-4801-BE10-CD0070EEA3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1" t="3339" r="2405"/>
            <a:stretch>
              <a:fillRect/>
            </a:stretch>
          </p:blipFill>
          <p:spPr bwMode="auto">
            <a:xfrm>
              <a:off x="576" y="336"/>
              <a:ext cx="4698" cy="3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4811" t="3339" r="2405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3315" name="Group 3">
              <a:extLst>
                <a:ext uri="{FF2B5EF4-FFF2-40B4-BE49-F238E27FC236}">
                  <a16:creationId xmlns:a16="http://schemas.microsoft.com/office/drawing/2014/main" id="{94D16DAE-E19C-4C58-8129-9869C12624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960"/>
              <a:ext cx="5129" cy="2056"/>
              <a:chOff x="528" y="960"/>
              <a:chExt cx="5129" cy="2056"/>
            </a:xfrm>
          </p:grpSpPr>
          <p:sp>
            <p:nvSpPr>
              <p:cNvPr id="13316" name="Rectangle 4">
                <a:extLst>
                  <a:ext uri="{FF2B5EF4-FFF2-40B4-BE49-F238E27FC236}">
                    <a16:creationId xmlns:a16="http://schemas.microsoft.com/office/drawing/2014/main" id="{420189FE-208D-4777-B52C-6B70B95E80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960"/>
                <a:ext cx="4457" cy="1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1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704          R          C        N2GS           14       CHESTER NJ     1830       JUL 2</a:t>
                </a:r>
              </a:p>
            </p:txBody>
          </p:sp>
          <p:sp>
            <p:nvSpPr>
              <p:cNvPr id="13317" name="Rectangle 5">
                <a:extLst>
                  <a:ext uri="{FF2B5EF4-FFF2-40B4-BE49-F238E27FC236}">
                    <a16:creationId xmlns:a16="http://schemas.microsoft.com/office/drawing/2014/main" id="{B3178236-CFCF-4654-985A-845C456BCE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2695"/>
                <a:ext cx="4937" cy="1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1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GREG SZPUNAR N2GS</a:t>
                </a:r>
              </a:p>
            </p:txBody>
          </p:sp>
          <p:sp>
            <p:nvSpPr>
              <p:cNvPr id="13318" name="Rectangle 6">
                <a:extLst>
                  <a:ext uri="{FF2B5EF4-FFF2-40B4-BE49-F238E27FC236}">
                    <a16:creationId xmlns:a16="http://schemas.microsoft.com/office/drawing/2014/main" id="{54D12172-A5E2-484A-B54A-E95EC3C7EE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247"/>
                <a:ext cx="1578" cy="3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1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JOE SMITH KC2XXY</a:t>
                </a:r>
                <a:br>
                  <a:rPr lang="en-US" altLang="en-US" sz="1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</a:br>
                <a:r>
                  <a:rPr lang="en-US" altLang="en-US" sz="1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1234 SECOND ST</a:t>
                </a:r>
                <a:br>
                  <a:rPr lang="en-US" altLang="en-US" sz="1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</a:br>
                <a:r>
                  <a:rPr lang="en-US" altLang="en-US" sz="1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SUMMIT NJ 07901</a:t>
                </a:r>
              </a:p>
            </p:txBody>
          </p:sp>
          <p:sp>
            <p:nvSpPr>
              <p:cNvPr id="13319" name="Rectangle 7">
                <a:extLst>
                  <a:ext uri="{FF2B5EF4-FFF2-40B4-BE49-F238E27FC236}">
                    <a16:creationId xmlns:a16="http://schemas.microsoft.com/office/drawing/2014/main" id="{35C18946-3BCC-4B8A-AA8B-19AC23CCAD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9" y="1727"/>
                <a:ext cx="954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1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650-123-4567</a:t>
                </a:r>
              </a:p>
            </p:txBody>
          </p:sp>
          <p:sp>
            <p:nvSpPr>
              <p:cNvPr id="13320" name="Rectangle 8">
                <a:extLst>
                  <a:ext uri="{FF2B5EF4-FFF2-40B4-BE49-F238E27FC236}">
                    <a16:creationId xmlns:a16="http://schemas.microsoft.com/office/drawing/2014/main" id="{728BB142-130D-4D9D-AF1B-E3174E18AF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2830"/>
                <a:ext cx="4937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17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                                              </a:t>
                </a:r>
                <a:r>
                  <a:rPr lang="en-US" altLang="en-US" sz="17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a</a:t>
                </a:r>
                <a:r>
                  <a:rPr lang="en-US" altLang="en-US" sz="12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ustin</a:t>
                </a:r>
                <a:r>
                  <a:rPr lang="en-US" altLang="en-US" sz="12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 AK2US    7/2/03     2112 EDT  </a:t>
                </a:r>
              </a:p>
            </p:txBody>
          </p:sp>
          <p:sp>
            <p:nvSpPr>
              <p:cNvPr id="13321" name="Text Box 9">
                <a:extLst>
                  <a:ext uri="{FF2B5EF4-FFF2-40B4-BE49-F238E27FC236}">
                    <a16:creationId xmlns:a16="http://schemas.microsoft.com/office/drawing/2014/main" id="{921ED276-8507-4129-AE65-8124B650A5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" y="1871"/>
                <a:ext cx="4313" cy="5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750"/>
                  </a:spcBef>
                  <a:buClrTx/>
                  <a:buFontTx/>
                  <a:buNone/>
                </a:pPr>
                <a:r>
                  <a:rPr lang="en-US" altLang="en-US" sz="1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THIS                               IS                             THE                          ARRL                  RADIOGRAM                                   FORM                         XRAY                         DETAIL                           TO                      FOLLOW           XRAY                           HAVE                          FUN                            73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274F"/>
            </a:gs>
            <a:gs pos="100000">
              <a:srgbClr val="0066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029D2E67-5324-4B70-A05A-544C0633E3F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73063"/>
            <a:ext cx="8229600" cy="9493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600"/>
              <a:t>ARRL Radiogram Form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8C3CD382-8008-4AEC-B1F5-56D13C3A613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676400"/>
            <a:ext cx="4195763" cy="4197350"/>
          </a:xfrm>
          <a:ln/>
        </p:spPr>
        <p:txBody>
          <a:bodyPr/>
          <a:lstStyle/>
          <a:p>
            <a:pPr marL="323850" indent="-323850">
              <a:lnSpc>
                <a:spcPct val="90000"/>
              </a:lnSpc>
              <a:spcBef>
                <a:spcPts val="325"/>
              </a:spcBef>
              <a:buClr>
                <a:srgbClr val="FFFFCC"/>
              </a:buClr>
              <a:buSzPct val="60000"/>
              <a:buFont typeface="Wingdings" panose="05000000000000000000" pitchFamily="2" charset="2"/>
              <a:buChar char=""/>
              <a:tabLst>
                <a:tab pos="323850" algn="l"/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</a:pPr>
            <a:r>
              <a:rPr lang="en-US" altLang="en-US" sz="1300" b="1">
                <a:solidFill>
                  <a:srgbClr val="FFFF00"/>
                </a:solidFill>
              </a:rPr>
              <a:t>Preamble:</a:t>
            </a:r>
            <a:r>
              <a:rPr lang="en-US" altLang="en-US" sz="1300"/>
              <a:t> Message number, precedence, HX (optional handling code), station of origin, check (text word count), place of origin, time filed (optional), and date.</a:t>
            </a:r>
            <a:br>
              <a:rPr lang="en-US" altLang="en-US" sz="1300"/>
            </a:br>
            <a:endParaRPr lang="en-US" altLang="en-US" sz="1300"/>
          </a:p>
          <a:p>
            <a:pPr marL="323850" indent="-323850">
              <a:lnSpc>
                <a:spcPct val="90000"/>
              </a:lnSpc>
              <a:spcBef>
                <a:spcPts val="325"/>
              </a:spcBef>
              <a:buClr>
                <a:srgbClr val="FFFFCC"/>
              </a:buClr>
              <a:buSzPct val="60000"/>
              <a:buFont typeface="Wingdings" panose="05000000000000000000" pitchFamily="2" charset="2"/>
              <a:buChar char=""/>
              <a:tabLst>
                <a:tab pos="323850" algn="l"/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</a:pPr>
            <a:r>
              <a:rPr lang="en-US" altLang="en-US" sz="1300" b="1">
                <a:solidFill>
                  <a:srgbClr val="FFFF00"/>
                </a:solidFill>
              </a:rPr>
              <a:t>Addressee: </a:t>
            </a:r>
            <a:r>
              <a:rPr lang="en-US" altLang="en-US" sz="1300"/>
              <a:t>Name, call sign (if a ham), </a:t>
            </a:r>
            <a:br>
              <a:rPr lang="en-US" altLang="en-US" sz="1300"/>
            </a:br>
            <a:r>
              <a:rPr lang="en-US" altLang="en-US" sz="1300"/>
              <a:t>full street address, city, 2-letter state abbreviation, zip code (very important) &amp; telephone (be sure to include area code).</a:t>
            </a:r>
            <a:br>
              <a:rPr lang="en-US" altLang="en-US" sz="1300"/>
            </a:br>
            <a:endParaRPr lang="en-US" altLang="en-US" sz="1300"/>
          </a:p>
          <a:p>
            <a:pPr marL="323850" indent="-323850">
              <a:lnSpc>
                <a:spcPct val="90000"/>
              </a:lnSpc>
              <a:spcBef>
                <a:spcPts val="325"/>
              </a:spcBef>
              <a:buClr>
                <a:srgbClr val="FFFFCC"/>
              </a:buClr>
              <a:buSzPct val="60000"/>
              <a:buFont typeface="Wingdings" panose="05000000000000000000" pitchFamily="2" charset="2"/>
              <a:buChar char=""/>
              <a:tabLst>
                <a:tab pos="323850" algn="l"/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</a:pPr>
            <a:r>
              <a:rPr lang="en-US" altLang="en-US" sz="1300" b="1">
                <a:solidFill>
                  <a:srgbClr val="FFFF00"/>
                </a:solidFill>
              </a:rPr>
              <a:t>This Radio Message was received at:</a:t>
            </a:r>
            <a:br>
              <a:rPr lang="en-US" altLang="en-US" sz="1300" b="1">
                <a:solidFill>
                  <a:srgbClr val="FFFF00"/>
                </a:solidFill>
              </a:rPr>
            </a:br>
            <a:r>
              <a:rPr lang="en-US" altLang="en-US" sz="1300"/>
              <a:t>Station identification and location.</a:t>
            </a:r>
            <a:br>
              <a:rPr lang="en-US" altLang="en-US" sz="1300"/>
            </a:br>
            <a:endParaRPr lang="en-US" altLang="en-US" sz="1300"/>
          </a:p>
          <a:p>
            <a:pPr marL="323850" indent="-323850">
              <a:lnSpc>
                <a:spcPct val="90000"/>
              </a:lnSpc>
              <a:spcBef>
                <a:spcPts val="325"/>
              </a:spcBef>
              <a:buClr>
                <a:srgbClr val="FFFFCC"/>
              </a:buClr>
              <a:buSzPct val="60000"/>
              <a:buFont typeface="Wingdings" panose="05000000000000000000" pitchFamily="2" charset="2"/>
              <a:buChar char=""/>
              <a:tabLst>
                <a:tab pos="323850" algn="l"/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</a:pPr>
            <a:r>
              <a:rPr lang="en-US" altLang="en-US" sz="1300" b="1">
                <a:solidFill>
                  <a:srgbClr val="FFFF00"/>
                </a:solidFill>
              </a:rPr>
              <a:t>Text:</a:t>
            </a:r>
            <a:r>
              <a:rPr lang="en-US" altLang="en-US" sz="1300"/>
              <a:t> 25 words maximum, 5 per line; </a:t>
            </a:r>
            <a:br>
              <a:rPr lang="en-US" altLang="en-US" sz="1300"/>
            </a:br>
            <a:r>
              <a:rPr lang="en-US" altLang="en-US" sz="1300"/>
              <a:t>Use the word “xray” for a period (.) and “query” for a question mark (?). Last word </a:t>
            </a:r>
            <a:br>
              <a:rPr lang="en-US" altLang="en-US" sz="1300"/>
            </a:br>
            <a:r>
              <a:rPr lang="en-US" altLang="en-US" sz="1300"/>
              <a:t>in salutation (e.g., “73”, “Love”, etc.)</a:t>
            </a:r>
            <a:br>
              <a:rPr lang="en-US" altLang="en-US" sz="1300"/>
            </a:br>
            <a:endParaRPr lang="en-US" altLang="en-US" sz="1300"/>
          </a:p>
          <a:p>
            <a:pPr marL="323850" indent="-323850">
              <a:lnSpc>
                <a:spcPct val="90000"/>
              </a:lnSpc>
              <a:spcBef>
                <a:spcPts val="325"/>
              </a:spcBef>
              <a:buClr>
                <a:srgbClr val="FFFFCC"/>
              </a:buClr>
              <a:buSzPct val="60000"/>
              <a:buFont typeface="Wingdings" panose="05000000000000000000" pitchFamily="2" charset="2"/>
              <a:buChar char=""/>
              <a:tabLst>
                <a:tab pos="323850" algn="l"/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</a:pPr>
            <a:r>
              <a:rPr lang="en-US" altLang="en-US" sz="1300" b="1">
                <a:solidFill>
                  <a:srgbClr val="FFFF00"/>
                </a:solidFill>
              </a:rPr>
              <a:t>Signature:</a:t>
            </a:r>
            <a:r>
              <a:rPr lang="en-US" altLang="en-US" sz="1300" b="1"/>
              <a:t> </a:t>
            </a:r>
            <a:r>
              <a:rPr lang="en-US" altLang="en-US" sz="1300"/>
              <a:t>(Write-in above REC’D block) Name &amp; call sign of person who wrote the  message – include full phone number if not a Ham or if new to NTS.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76F4C84D-D6C4-438B-B757-67A71341B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5257800"/>
            <a:ext cx="44958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23850" indent="-323850">
              <a:tabLst>
                <a:tab pos="323850" algn="l"/>
                <a:tab pos="781050" algn="l"/>
                <a:tab pos="1238250" algn="l"/>
                <a:tab pos="1695450" algn="l"/>
                <a:tab pos="2152650" algn="l"/>
                <a:tab pos="2609850" algn="l"/>
                <a:tab pos="3067050" algn="l"/>
                <a:tab pos="3524250" algn="l"/>
                <a:tab pos="3981450" algn="l"/>
                <a:tab pos="4438650" algn="l"/>
                <a:tab pos="4895850" algn="l"/>
                <a:tab pos="5353050" algn="l"/>
                <a:tab pos="5810250" algn="l"/>
                <a:tab pos="6267450" algn="l"/>
                <a:tab pos="6724650" algn="l"/>
                <a:tab pos="7181850" algn="l"/>
                <a:tab pos="7639050" algn="l"/>
                <a:tab pos="8096250" algn="l"/>
                <a:tab pos="8553450" algn="l"/>
                <a:tab pos="9010650" algn="l"/>
                <a:tab pos="94678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323850" algn="l"/>
                <a:tab pos="781050" algn="l"/>
                <a:tab pos="1238250" algn="l"/>
                <a:tab pos="1695450" algn="l"/>
                <a:tab pos="2152650" algn="l"/>
                <a:tab pos="2609850" algn="l"/>
                <a:tab pos="3067050" algn="l"/>
                <a:tab pos="3524250" algn="l"/>
                <a:tab pos="3981450" algn="l"/>
                <a:tab pos="4438650" algn="l"/>
                <a:tab pos="4895850" algn="l"/>
                <a:tab pos="5353050" algn="l"/>
                <a:tab pos="5810250" algn="l"/>
                <a:tab pos="6267450" algn="l"/>
                <a:tab pos="6724650" algn="l"/>
                <a:tab pos="7181850" algn="l"/>
                <a:tab pos="7639050" algn="l"/>
                <a:tab pos="8096250" algn="l"/>
                <a:tab pos="8553450" algn="l"/>
                <a:tab pos="9010650" algn="l"/>
                <a:tab pos="94678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323850" algn="l"/>
                <a:tab pos="781050" algn="l"/>
                <a:tab pos="1238250" algn="l"/>
                <a:tab pos="1695450" algn="l"/>
                <a:tab pos="2152650" algn="l"/>
                <a:tab pos="2609850" algn="l"/>
                <a:tab pos="3067050" algn="l"/>
                <a:tab pos="3524250" algn="l"/>
                <a:tab pos="3981450" algn="l"/>
                <a:tab pos="4438650" algn="l"/>
                <a:tab pos="4895850" algn="l"/>
                <a:tab pos="5353050" algn="l"/>
                <a:tab pos="5810250" algn="l"/>
                <a:tab pos="6267450" algn="l"/>
                <a:tab pos="6724650" algn="l"/>
                <a:tab pos="7181850" algn="l"/>
                <a:tab pos="7639050" algn="l"/>
                <a:tab pos="8096250" algn="l"/>
                <a:tab pos="8553450" algn="l"/>
                <a:tab pos="9010650" algn="l"/>
                <a:tab pos="94678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323850" algn="l"/>
                <a:tab pos="781050" algn="l"/>
                <a:tab pos="1238250" algn="l"/>
                <a:tab pos="1695450" algn="l"/>
                <a:tab pos="2152650" algn="l"/>
                <a:tab pos="2609850" algn="l"/>
                <a:tab pos="3067050" algn="l"/>
                <a:tab pos="3524250" algn="l"/>
                <a:tab pos="3981450" algn="l"/>
                <a:tab pos="4438650" algn="l"/>
                <a:tab pos="4895850" algn="l"/>
                <a:tab pos="5353050" algn="l"/>
                <a:tab pos="5810250" algn="l"/>
                <a:tab pos="6267450" algn="l"/>
                <a:tab pos="6724650" algn="l"/>
                <a:tab pos="7181850" algn="l"/>
                <a:tab pos="7639050" algn="l"/>
                <a:tab pos="8096250" algn="l"/>
                <a:tab pos="8553450" algn="l"/>
                <a:tab pos="9010650" algn="l"/>
                <a:tab pos="94678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323850" algn="l"/>
                <a:tab pos="781050" algn="l"/>
                <a:tab pos="1238250" algn="l"/>
                <a:tab pos="1695450" algn="l"/>
                <a:tab pos="2152650" algn="l"/>
                <a:tab pos="2609850" algn="l"/>
                <a:tab pos="3067050" algn="l"/>
                <a:tab pos="3524250" algn="l"/>
                <a:tab pos="3981450" algn="l"/>
                <a:tab pos="4438650" algn="l"/>
                <a:tab pos="4895850" algn="l"/>
                <a:tab pos="5353050" algn="l"/>
                <a:tab pos="5810250" algn="l"/>
                <a:tab pos="6267450" algn="l"/>
                <a:tab pos="6724650" algn="l"/>
                <a:tab pos="7181850" algn="l"/>
                <a:tab pos="7639050" algn="l"/>
                <a:tab pos="8096250" algn="l"/>
                <a:tab pos="8553450" algn="l"/>
                <a:tab pos="9010650" algn="l"/>
                <a:tab pos="94678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3850" algn="l"/>
                <a:tab pos="781050" algn="l"/>
                <a:tab pos="1238250" algn="l"/>
                <a:tab pos="1695450" algn="l"/>
                <a:tab pos="2152650" algn="l"/>
                <a:tab pos="2609850" algn="l"/>
                <a:tab pos="3067050" algn="l"/>
                <a:tab pos="3524250" algn="l"/>
                <a:tab pos="3981450" algn="l"/>
                <a:tab pos="4438650" algn="l"/>
                <a:tab pos="4895850" algn="l"/>
                <a:tab pos="5353050" algn="l"/>
                <a:tab pos="5810250" algn="l"/>
                <a:tab pos="6267450" algn="l"/>
                <a:tab pos="6724650" algn="l"/>
                <a:tab pos="7181850" algn="l"/>
                <a:tab pos="7639050" algn="l"/>
                <a:tab pos="8096250" algn="l"/>
                <a:tab pos="8553450" algn="l"/>
                <a:tab pos="9010650" algn="l"/>
                <a:tab pos="94678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3850" algn="l"/>
                <a:tab pos="781050" algn="l"/>
                <a:tab pos="1238250" algn="l"/>
                <a:tab pos="1695450" algn="l"/>
                <a:tab pos="2152650" algn="l"/>
                <a:tab pos="2609850" algn="l"/>
                <a:tab pos="3067050" algn="l"/>
                <a:tab pos="3524250" algn="l"/>
                <a:tab pos="3981450" algn="l"/>
                <a:tab pos="4438650" algn="l"/>
                <a:tab pos="4895850" algn="l"/>
                <a:tab pos="5353050" algn="l"/>
                <a:tab pos="5810250" algn="l"/>
                <a:tab pos="6267450" algn="l"/>
                <a:tab pos="6724650" algn="l"/>
                <a:tab pos="7181850" algn="l"/>
                <a:tab pos="7639050" algn="l"/>
                <a:tab pos="8096250" algn="l"/>
                <a:tab pos="8553450" algn="l"/>
                <a:tab pos="9010650" algn="l"/>
                <a:tab pos="94678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3850" algn="l"/>
                <a:tab pos="781050" algn="l"/>
                <a:tab pos="1238250" algn="l"/>
                <a:tab pos="1695450" algn="l"/>
                <a:tab pos="2152650" algn="l"/>
                <a:tab pos="2609850" algn="l"/>
                <a:tab pos="3067050" algn="l"/>
                <a:tab pos="3524250" algn="l"/>
                <a:tab pos="3981450" algn="l"/>
                <a:tab pos="4438650" algn="l"/>
                <a:tab pos="4895850" algn="l"/>
                <a:tab pos="5353050" algn="l"/>
                <a:tab pos="5810250" algn="l"/>
                <a:tab pos="6267450" algn="l"/>
                <a:tab pos="6724650" algn="l"/>
                <a:tab pos="7181850" algn="l"/>
                <a:tab pos="7639050" algn="l"/>
                <a:tab pos="8096250" algn="l"/>
                <a:tab pos="8553450" algn="l"/>
                <a:tab pos="9010650" algn="l"/>
                <a:tab pos="94678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3850" algn="l"/>
                <a:tab pos="781050" algn="l"/>
                <a:tab pos="1238250" algn="l"/>
                <a:tab pos="1695450" algn="l"/>
                <a:tab pos="2152650" algn="l"/>
                <a:tab pos="2609850" algn="l"/>
                <a:tab pos="3067050" algn="l"/>
                <a:tab pos="3524250" algn="l"/>
                <a:tab pos="3981450" algn="l"/>
                <a:tab pos="4438650" algn="l"/>
                <a:tab pos="4895850" algn="l"/>
                <a:tab pos="5353050" algn="l"/>
                <a:tab pos="5810250" algn="l"/>
                <a:tab pos="6267450" algn="l"/>
                <a:tab pos="6724650" algn="l"/>
                <a:tab pos="7181850" algn="l"/>
                <a:tab pos="7639050" algn="l"/>
                <a:tab pos="8096250" algn="l"/>
                <a:tab pos="8553450" algn="l"/>
                <a:tab pos="9010650" algn="l"/>
                <a:tab pos="94678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ts val="325"/>
              </a:spcBef>
              <a:buClr>
                <a:srgbClr val="FFFFCC"/>
              </a:buClr>
              <a:buFont typeface="Wingdings" panose="05000000000000000000" pitchFamily="2" charset="2"/>
              <a:buChar char=""/>
            </a:pPr>
            <a:r>
              <a:rPr lang="en-US" altLang="en-US" sz="1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REC’D &amp; SENT:</a:t>
            </a:r>
            <a:r>
              <a:rPr lang="en-US" altLang="en-US" sz="130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Record the names and call sign of the person you rec’d the message from and/or sent/forwarded the message to, along with the date &amp; time (EST/EDT or Z).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17B742BF-AFC7-42FD-918D-45A50856C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52600"/>
            <a:ext cx="5181600" cy="330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274F"/>
            </a:gs>
            <a:gs pos="100000">
              <a:srgbClr val="0066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>
            <a:extLst>
              <a:ext uri="{FF2B5EF4-FFF2-40B4-BE49-F238E27FC236}">
                <a16:creationId xmlns:a16="http://schemas.microsoft.com/office/drawing/2014/main" id="{159030A3-F057-4688-BC39-D611E59E3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" t="3339" r="2405" b="71790"/>
          <a:stretch>
            <a:fillRect/>
          </a:stretch>
        </p:blipFill>
        <p:spPr bwMode="auto">
          <a:xfrm>
            <a:off x="530225" y="1600200"/>
            <a:ext cx="8077200" cy="156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811" t="3339" r="2405" b="7179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2" name="Text Box 2">
            <a:extLst>
              <a:ext uri="{FF2B5EF4-FFF2-40B4-BE49-F238E27FC236}">
                <a16:creationId xmlns:a16="http://schemas.microsoft.com/office/drawing/2014/main" id="{687F54D2-4981-4B48-A328-DC19A18B7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124200"/>
            <a:ext cx="7010400" cy="315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2385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81050" indent="-32385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0" hangingPunct="0">
              <a:buClrTx/>
              <a:buFontTx/>
              <a:buNone/>
            </a:pPr>
            <a:r>
              <a:rPr lang="en-US" alt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Number</a:t>
            </a:r>
          </a:p>
          <a:p>
            <a:pPr lvl="1" eaLnBrk="0" hangingPunct="0">
              <a:buClr>
                <a:srgbClr val="FFFFFF"/>
              </a:buClr>
              <a:buFont typeface="Wingdings" panose="05000000000000000000" pitchFamily="2" charset="2"/>
              <a:buChar char=""/>
            </a:pPr>
            <a:r>
              <a:rPr lang="en-US" altLang="en-US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Assigned by the message originator</a:t>
            </a:r>
          </a:p>
          <a:p>
            <a:pPr lvl="1" eaLnBrk="0" hangingPunct="0">
              <a:buClr>
                <a:srgbClr val="FFFFFF"/>
              </a:buClr>
              <a:buFont typeface="Wingdings" panose="05000000000000000000" pitchFamily="2" charset="2"/>
              <a:buChar char=""/>
            </a:pPr>
            <a:r>
              <a:rPr lang="en-US" altLang="en-US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No standard way of numbering messages</a:t>
            </a:r>
          </a:p>
          <a:p>
            <a:pPr lvl="1" eaLnBrk="0" hangingPunct="0">
              <a:buClr>
                <a:srgbClr val="FFFFFF"/>
              </a:buClr>
              <a:buFont typeface="Wingdings" panose="05000000000000000000" pitchFamily="2" charset="2"/>
              <a:buChar char=""/>
            </a:pPr>
            <a:r>
              <a:rPr lang="en-US" altLang="en-US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Consecutive (1, 2, 3..., starting over at the new year or monthly)</a:t>
            </a:r>
          </a:p>
          <a:p>
            <a:pPr lvl="1" eaLnBrk="0" hangingPunct="0">
              <a:buClr>
                <a:srgbClr val="FFFFFF"/>
              </a:buClr>
              <a:buFont typeface="Wingdings" panose="05000000000000000000" pitchFamily="2" charset="2"/>
              <a:buChar char=""/>
            </a:pPr>
            <a:r>
              <a:rPr lang="en-US" altLang="en-US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Order by month &amp; number (507 = 7th you originated in May; </a:t>
            </a:r>
            <a:br>
              <a:rPr lang="en-US" altLang="en-US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</a:br>
            <a:r>
              <a:rPr lang="en-US" altLang="en-US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11244 = 244th message you originated in November</a:t>
            </a:r>
          </a:p>
          <a:p>
            <a:pPr eaLnBrk="0" hangingPunct="0">
              <a:buClrTx/>
              <a:buFontTx/>
              <a:buNone/>
            </a:pPr>
            <a:endParaRPr lang="en-US" altLang="en-US" sz="9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0" hangingPunct="0">
              <a:buClrTx/>
              <a:buFontTx/>
              <a:buNone/>
            </a:pPr>
            <a:r>
              <a:rPr lang="en-US" alt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Precedence (Emergency, P, W, or R)</a:t>
            </a:r>
          </a:p>
          <a:p>
            <a:pPr lvl="1" eaLnBrk="0" hangingPunct="0">
              <a:buClr>
                <a:srgbClr val="FFFFFF"/>
              </a:buClr>
              <a:buFont typeface="Wingdings" panose="05000000000000000000" pitchFamily="2" charset="2"/>
              <a:buChar char=""/>
            </a:pPr>
            <a:r>
              <a:rPr lang="en-US" altLang="en-US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Emergency (life or death urgency in a declared emergency) always spelled out</a:t>
            </a:r>
          </a:p>
          <a:p>
            <a:pPr lvl="1" eaLnBrk="0" hangingPunct="0">
              <a:buClr>
                <a:srgbClr val="FFFFFF"/>
              </a:buClr>
              <a:buFont typeface="Wingdings" panose="05000000000000000000" pitchFamily="2" charset="2"/>
              <a:buChar char=""/>
            </a:pPr>
            <a:r>
              <a:rPr lang="en-US" altLang="en-US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 = Priority (official traffic in a declared emergency)</a:t>
            </a:r>
          </a:p>
          <a:p>
            <a:pPr lvl="1" eaLnBrk="0" hangingPunct="0">
              <a:buClr>
                <a:srgbClr val="FFFFFF"/>
              </a:buClr>
              <a:buFont typeface="Wingdings" panose="05000000000000000000" pitchFamily="2" charset="2"/>
              <a:buChar char=""/>
            </a:pPr>
            <a:r>
              <a:rPr lang="en-US" altLang="en-US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W = Health &amp; Welfare (used only in a declared emergency)</a:t>
            </a:r>
          </a:p>
          <a:p>
            <a:pPr lvl="1" eaLnBrk="0" hangingPunct="0">
              <a:buClr>
                <a:srgbClr val="FFFF66"/>
              </a:buClr>
              <a:buFont typeface="Wingdings" panose="05000000000000000000" pitchFamily="2" charset="2"/>
              <a:buChar char=""/>
            </a:pPr>
            <a:r>
              <a:rPr lang="en-US" altLang="en-US" sz="16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R = Routine  (everything else – most frequently used)</a:t>
            </a:r>
          </a:p>
        </p:txBody>
      </p:sp>
      <p:sp>
        <p:nvSpPr>
          <p:cNvPr id="15363" name="Oval 3">
            <a:extLst>
              <a:ext uri="{FF2B5EF4-FFF2-40B4-BE49-F238E27FC236}">
                <a16:creationId xmlns:a16="http://schemas.microsoft.com/office/drawing/2014/main" id="{C4A77616-5626-48CA-A649-2A4FF42FA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514600"/>
            <a:ext cx="1066800" cy="685800"/>
          </a:xfrm>
          <a:prstGeom prst="ellipse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9398C5B1-162D-490C-A0AE-088CE27DA9B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71475"/>
            <a:ext cx="8229600" cy="949325"/>
          </a:xfrm>
          <a:ln/>
        </p:spPr>
        <p:txBody>
          <a:bodyPr lIns="91440" tIns="45720" rIns="91440" bIns="45720" anchor="b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600"/>
              <a:t>Radiogram Form Detail (1 of 6)</a:t>
            </a:r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2AEB10C0-D846-46D8-B55B-15C02EF6A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743200"/>
            <a:ext cx="777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704         R          C        N2GS          14    CHESTER NJ      1830     JUL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274F"/>
            </a:gs>
            <a:gs pos="100000">
              <a:srgbClr val="0066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>
            <a:extLst>
              <a:ext uri="{FF2B5EF4-FFF2-40B4-BE49-F238E27FC236}">
                <a16:creationId xmlns:a16="http://schemas.microsoft.com/office/drawing/2014/main" id="{7F94ED2E-E36E-4D96-8553-D444E4D1C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" t="3339" r="2405" b="71790"/>
          <a:stretch>
            <a:fillRect/>
          </a:stretch>
        </p:blipFill>
        <p:spPr bwMode="auto">
          <a:xfrm>
            <a:off x="530225" y="1600200"/>
            <a:ext cx="8077200" cy="156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811" t="3339" r="2405" b="7179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6" name="Text Box 2">
            <a:extLst>
              <a:ext uri="{FF2B5EF4-FFF2-40B4-BE49-F238E27FC236}">
                <a16:creationId xmlns:a16="http://schemas.microsoft.com/office/drawing/2014/main" id="{44227876-6550-4A1E-B3AF-BC154A79D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276600"/>
            <a:ext cx="8458200" cy="337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52425" indent="-352425">
              <a:tabLst>
                <a:tab pos="352425" algn="l"/>
                <a:tab pos="809625" algn="l"/>
                <a:tab pos="1266825" algn="l"/>
                <a:tab pos="1724025" algn="l"/>
                <a:tab pos="2181225" algn="l"/>
                <a:tab pos="2638425" algn="l"/>
                <a:tab pos="3095625" algn="l"/>
                <a:tab pos="3552825" algn="l"/>
                <a:tab pos="4010025" algn="l"/>
                <a:tab pos="4467225" algn="l"/>
                <a:tab pos="4924425" algn="l"/>
                <a:tab pos="5381625" algn="l"/>
                <a:tab pos="5838825" algn="l"/>
                <a:tab pos="6296025" algn="l"/>
                <a:tab pos="6753225" algn="l"/>
                <a:tab pos="7210425" algn="l"/>
                <a:tab pos="7667625" algn="l"/>
                <a:tab pos="8124825" algn="l"/>
                <a:tab pos="8582025" algn="l"/>
                <a:tab pos="9039225" algn="l"/>
                <a:tab pos="94964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809625" indent="-352425">
              <a:tabLst>
                <a:tab pos="352425" algn="l"/>
                <a:tab pos="809625" algn="l"/>
                <a:tab pos="1266825" algn="l"/>
                <a:tab pos="1724025" algn="l"/>
                <a:tab pos="2181225" algn="l"/>
                <a:tab pos="2638425" algn="l"/>
                <a:tab pos="3095625" algn="l"/>
                <a:tab pos="3552825" algn="l"/>
                <a:tab pos="4010025" algn="l"/>
                <a:tab pos="4467225" algn="l"/>
                <a:tab pos="4924425" algn="l"/>
                <a:tab pos="5381625" algn="l"/>
                <a:tab pos="5838825" algn="l"/>
                <a:tab pos="6296025" algn="l"/>
                <a:tab pos="6753225" algn="l"/>
                <a:tab pos="7210425" algn="l"/>
                <a:tab pos="7667625" algn="l"/>
                <a:tab pos="8124825" algn="l"/>
                <a:tab pos="8582025" algn="l"/>
                <a:tab pos="9039225" algn="l"/>
                <a:tab pos="94964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352425" algn="l"/>
                <a:tab pos="809625" algn="l"/>
                <a:tab pos="1266825" algn="l"/>
                <a:tab pos="1724025" algn="l"/>
                <a:tab pos="2181225" algn="l"/>
                <a:tab pos="2638425" algn="l"/>
                <a:tab pos="3095625" algn="l"/>
                <a:tab pos="3552825" algn="l"/>
                <a:tab pos="4010025" algn="l"/>
                <a:tab pos="4467225" algn="l"/>
                <a:tab pos="4924425" algn="l"/>
                <a:tab pos="5381625" algn="l"/>
                <a:tab pos="5838825" algn="l"/>
                <a:tab pos="6296025" algn="l"/>
                <a:tab pos="6753225" algn="l"/>
                <a:tab pos="7210425" algn="l"/>
                <a:tab pos="7667625" algn="l"/>
                <a:tab pos="8124825" algn="l"/>
                <a:tab pos="8582025" algn="l"/>
                <a:tab pos="9039225" algn="l"/>
                <a:tab pos="94964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352425" algn="l"/>
                <a:tab pos="809625" algn="l"/>
                <a:tab pos="1266825" algn="l"/>
                <a:tab pos="1724025" algn="l"/>
                <a:tab pos="2181225" algn="l"/>
                <a:tab pos="2638425" algn="l"/>
                <a:tab pos="3095625" algn="l"/>
                <a:tab pos="3552825" algn="l"/>
                <a:tab pos="4010025" algn="l"/>
                <a:tab pos="4467225" algn="l"/>
                <a:tab pos="4924425" algn="l"/>
                <a:tab pos="5381625" algn="l"/>
                <a:tab pos="5838825" algn="l"/>
                <a:tab pos="6296025" algn="l"/>
                <a:tab pos="6753225" algn="l"/>
                <a:tab pos="7210425" algn="l"/>
                <a:tab pos="7667625" algn="l"/>
                <a:tab pos="8124825" algn="l"/>
                <a:tab pos="8582025" algn="l"/>
                <a:tab pos="9039225" algn="l"/>
                <a:tab pos="94964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352425" algn="l"/>
                <a:tab pos="809625" algn="l"/>
                <a:tab pos="1266825" algn="l"/>
                <a:tab pos="1724025" algn="l"/>
                <a:tab pos="2181225" algn="l"/>
                <a:tab pos="2638425" algn="l"/>
                <a:tab pos="3095625" algn="l"/>
                <a:tab pos="3552825" algn="l"/>
                <a:tab pos="4010025" algn="l"/>
                <a:tab pos="4467225" algn="l"/>
                <a:tab pos="4924425" algn="l"/>
                <a:tab pos="5381625" algn="l"/>
                <a:tab pos="5838825" algn="l"/>
                <a:tab pos="6296025" algn="l"/>
                <a:tab pos="6753225" algn="l"/>
                <a:tab pos="7210425" algn="l"/>
                <a:tab pos="7667625" algn="l"/>
                <a:tab pos="8124825" algn="l"/>
                <a:tab pos="8582025" algn="l"/>
                <a:tab pos="9039225" algn="l"/>
                <a:tab pos="94964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2425" algn="l"/>
                <a:tab pos="809625" algn="l"/>
                <a:tab pos="1266825" algn="l"/>
                <a:tab pos="1724025" algn="l"/>
                <a:tab pos="2181225" algn="l"/>
                <a:tab pos="2638425" algn="l"/>
                <a:tab pos="3095625" algn="l"/>
                <a:tab pos="3552825" algn="l"/>
                <a:tab pos="4010025" algn="l"/>
                <a:tab pos="4467225" algn="l"/>
                <a:tab pos="4924425" algn="l"/>
                <a:tab pos="5381625" algn="l"/>
                <a:tab pos="5838825" algn="l"/>
                <a:tab pos="6296025" algn="l"/>
                <a:tab pos="6753225" algn="l"/>
                <a:tab pos="7210425" algn="l"/>
                <a:tab pos="7667625" algn="l"/>
                <a:tab pos="8124825" algn="l"/>
                <a:tab pos="8582025" algn="l"/>
                <a:tab pos="9039225" algn="l"/>
                <a:tab pos="94964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2425" algn="l"/>
                <a:tab pos="809625" algn="l"/>
                <a:tab pos="1266825" algn="l"/>
                <a:tab pos="1724025" algn="l"/>
                <a:tab pos="2181225" algn="l"/>
                <a:tab pos="2638425" algn="l"/>
                <a:tab pos="3095625" algn="l"/>
                <a:tab pos="3552825" algn="l"/>
                <a:tab pos="4010025" algn="l"/>
                <a:tab pos="4467225" algn="l"/>
                <a:tab pos="4924425" algn="l"/>
                <a:tab pos="5381625" algn="l"/>
                <a:tab pos="5838825" algn="l"/>
                <a:tab pos="6296025" algn="l"/>
                <a:tab pos="6753225" algn="l"/>
                <a:tab pos="7210425" algn="l"/>
                <a:tab pos="7667625" algn="l"/>
                <a:tab pos="8124825" algn="l"/>
                <a:tab pos="8582025" algn="l"/>
                <a:tab pos="9039225" algn="l"/>
                <a:tab pos="94964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2425" algn="l"/>
                <a:tab pos="809625" algn="l"/>
                <a:tab pos="1266825" algn="l"/>
                <a:tab pos="1724025" algn="l"/>
                <a:tab pos="2181225" algn="l"/>
                <a:tab pos="2638425" algn="l"/>
                <a:tab pos="3095625" algn="l"/>
                <a:tab pos="3552825" algn="l"/>
                <a:tab pos="4010025" algn="l"/>
                <a:tab pos="4467225" algn="l"/>
                <a:tab pos="4924425" algn="l"/>
                <a:tab pos="5381625" algn="l"/>
                <a:tab pos="5838825" algn="l"/>
                <a:tab pos="6296025" algn="l"/>
                <a:tab pos="6753225" algn="l"/>
                <a:tab pos="7210425" algn="l"/>
                <a:tab pos="7667625" algn="l"/>
                <a:tab pos="8124825" algn="l"/>
                <a:tab pos="8582025" algn="l"/>
                <a:tab pos="9039225" algn="l"/>
                <a:tab pos="94964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52425" algn="l"/>
                <a:tab pos="809625" algn="l"/>
                <a:tab pos="1266825" algn="l"/>
                <a:tab pos="1724025" algn="l"/>
                <a:tab pos="2181225" algn="l"/>
                <a:tab pos="2638425" algn="l"/>
                <a:tab pos="3095625" algn="l"/>
                <a:tab pos="3552825" algn="l"/>
                <a:tab pos="4010025" algn="l"/>
                <a:tab pos="4467225" algn="l"/>
                <a:tab pos="4924425" algn="l"/>
                <a:tab pos="5381625" algn="l"/>
                <a:tab pos="5838825" algn="l"/>
                <a:tab pos="6296025" algn="l"/>
                <a:tab pos="6753225" algn="l"/>
                <a:tab pos="7210425" algn="l"/>
                <a:tab pos="7667625" algn="l"/>
                <a:tab pos="8124825" algn="l"/>
                <a:tab pos="8582025" algn="l"/>
                <a:tab pos="9039225" algn="l"/>
                <a:tab pos="94964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0" hangingPunct="0">
              <a:buClr>
                <a:srgbClr val="FFFF00"/>
              </a:buClr>
              <a:buFont typeface="Times New Roman" panose="02020603050405020304" pitchFamily="18" charset="0"/>
              <a:buAutoNum type="arabicPeriod"/>
            </a:pPr>
            <a:r>
              <a:rPr lang="en-US" alt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(Optional) HX or Handling Code – A, B, C, D, E, F or G</a:t>
            </a:r>
          </a:p>
          <a:p>
            <a:pPr lvl="1" eaLnBrk="0" hangingPunct="0">
              <a:spcAft>
                <a:spcPts val="350"/>
              </a:spcAft>
              <a:buClr>
                <a:srgbClr val="FFFFFF"/>
              </a:buClr>
              <a:buFont typeface="Times New Roman" panose="02020603050405020304" pitchFamily="18" charset="0"/>
              <a:buAutoNum type="alphaUcPeriod"/>
            </a:pPr>
            <a:r>
              <a:rPr lang="en-US" alt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Collect landline delivery authorized within ___ miles of addressee or unlimited if blank</a:t>
            </a:r>
            <a:br>
              <a:rPr lang="en-US" alt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</a:br>
            <a:r>
              <a:rPr lang="en-US" alt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(A150 = collect call authorized w/in 150 miles; A = collect call authorized regardless of miles)</a:t>
            </a:r>
          </a:p>
          <a:p>
            <a:pPr lvl="1" eaLnBrk="0" hangingPunct="0">
              <a:spcAft>
                <a:spcPts val="350"/>
              </a:spcAft>
              <a:buClr>
                <a:srgbClr val="FFFFFF"/>
              </a:buClr>
              <a:buFont typeface="Times New Roman" panose="02020603050405020304" pitchFamily="18" charset="0"/>
              <a:buAutoNum type="alphaUcPeriod"/>
            </a:pPr>
            <a:r>
              <a:rPr lang="en-US" alt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Cancel message if not delivered within ___ hours of filing time &amp; service originating station </a:t>
            </a:r>
            <a:br>
              <a:rPr lang="en-US" alt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</a:br>
            <a:r>
              <a:rPr lang="en-US" alt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(B72 = cancel if not delivered within 72 </a:t>
            </a:r>
            <a:r>
              <a:rPr lang="en-US" altLang="en-US" sz="1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hrs</a:t>
            </a:r>
            <a:r>
              <a:rPr lang="en-US" alt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and send message to originator to notify them)</a:t>
            </a:r>
          </a:p>
          <a:p>
            <a:pPr lvl="1" eaLnBrk="0" hangingPunct="0">
              <a:spcAft>
                <a:spcPts val="350"/>
              </a:spcAft>
              <a:buClr>
                <a:srgbClr val="FFFFFF"/>
              </a:buClr>
              <a:buFont typeface="Times New Roman" panose="02020603050405020304" pitchFamily="18" charset="0"/>
              <a:buAutoNum type="alphaUcPeriod"/>
            </a:pPr>
            <a:r>
              <a:rPr lang="en-US" alt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Confirmation of delivery requested by originating station (“TOD YOUR 1014 JULY 4 1330 PST XRAY 73” or if issues “ARL SIXTY SEVEN 1014 PHONE 650 555 1212 INCORRECT NO REPLACEMENT FOUND SENT RADIOGRAM INSTEAD XRAY 73”</a:t>
            </a:r>
          </a:p>
          <a:p>
            <a:pPr lvl="1" eaLnBrk="0" hangingPunct="0">
              <a:spcAft>
                <a:spcPts val="350"/>
              </a:spcAft>
              <a:buClr>
                <a:srgbClr val="FFFFFF"/>
              </a:buClr>
              <a:buFont typeface="Times New Roman" panose="02020603050405020304" pitchFamily="18" charset="0"/>
              <a:buAutoNum type="alphaUcPeriod"/>
            </a:pPr>
            <a:r>
              <a:rPr lang="en-US" alt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Report your identity &amp; time/date rec’d message plus time/date delivered or sent to another</a:t>
            </a:r>
          </a:p>
          <a:p>
            <a:pPr lvl="1" eaLnBrk="0" hangingPunct="0">
              <a:spcAft>
                <a:spcPts val="350"/>
              </a:spcAft>
              <a:buClr>
                <a:srgbClr val="FFFFFF"/>
              </a:buClr>
              <a:buFont typeface="Times New Roman" panose="02020603050405020304" pitchFamily="18" charset="0"/>
              <a:buAutoNum type="alphaUcPeriod"/>
            </a:pPr>
            <a:r>
              <a:rPr lang="en-US" alt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Delivering station to get reply from addressee </a:t>
            </a:r>
            <a:r>
              <a:rPr lang="en-US" altLang="en-US" sz="1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and</a:t>
            </a:r>
            <a:r>
              <a:rPr lang="en-US" alt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send to originator as a new message</a:t>
            </a:r>
          </a:p>
          <a:p>
            <a:pPr lvl="1" eaLnBrk="0" hangingPunct="0">
              <a:spcAft>
                <a:spcPts val="350"/>
              </a:spcAft>
              <a:buClr>
                <a:srgbClr val="FFFFFF"/>
              </a:buClr>
              <a:buFont typeface="Times New Roman" panose="02020603050405020304" pitchFamily="18" charset="0"/>
              <a:buAutoNum type="alphaUcPeriod"/>
            </a:pPr>
            <a:r>
              <a:rPr lang="en-US" alt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Hold delivery until ___ (numbered day of month) – great for birthday or anniversary messages </a:t>
            </a:r>
            <a:br>
              <a:rPr lang="en-US" alt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</a:br>
            <a:r>
              <a:rPr lang="en-US" alt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(F14 = deliver on 14</a:t>
            </a:r>
            <a:r>
              <a:rPr lang="en-US" altLang="en-US" sz="140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th</a:t>
            </a:r>
            <a:r>
              <a:rPr lang="en-US" alt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of the month; F1 = deliver on the 1</a:t>
            </a:r>
            <a:r>
              <a:rPr lang="en-US" altLang="en-US" sz="140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st</a:t>
            </a:r>
            <a:r>
              <a:rPr lang="en-US" alt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of month after date filed)</a:t>
            </a:r>
          </a:p>
          <a:p>
            <a:pPr lvl="1" eaLnBrk="0" hangingPunct="0">
              <a:spcAft>
                <a:spcPts val="350"/>
              </a:spcAft>
              <a:buClr>
                <a:srgbClr val="FFFFFF"/>
              </a:buClr>
              <a:buFont typeface="Times New Roman" panose="02020603050405020304" pitchFamily="18" charset="0"/>
              <a:buAutoNum type="alphaUcPeriod"/>
            </a:pPr>
            <a:r>
              <a:rPr lang="en-US" alt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Delivery by mail or toll call not required, service originating station (often ignored).</a:t>
            </a:r>
          </a:p>
        </p:txBody>
      </p:sp>
      <p:sp>
        <p:nvSpPr>
          <p:cNvPr id="16387" name="Oval 3">
            <a:extLst>
              <a:ext uri="{FF2B5EF4-FFF2-40B4-BE49-F238E27FC236}">
                <a16:creationId xmlns:a16="http://schemas.microsoft.com/office/drawing/2014/main" id="{48F716C6-2D28-4FD6-8A67-E21A401C1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590800"/>
            <a:ext cx="609600" cy="533400"/>
          </a:xfrm>
          <a:prstGeom prst="ellipse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5D18316B-5CD0-4C37-8598-58E7A865FF2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71475"/>
            <a:ext cx="8229600" cy="949325"/>
          </a:xfrm>
          <a:ln/>
        </p:spPr>
        <p:txBody>
          <a:bodyPr lIns="91440" tIns="45720" rIns="91440" bIns="45720" anchor="b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600"/>
              <a:t>Radiogram Form Detail (2 of 6)</a:t>
            </a:r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BDE4EA0E-186C-4D63-9048-078AD55A6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876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       </a:t>
            </a: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704         R         C       N2GS           14    CHESTER NJ       1830    JUL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274F"/>
            </a:gs>
            <a:gs pos="100000">
              <a:srgbClr val="0066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A1D62DE8-8C0B-4581-A29D-24551C9D1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" t="3339" r="2405" b="71790"/>
          <a:stretch>
            <a:fillRect/>
          </a:stretch>
        </p:blipFill>
        <p:spPr bwMode="auto">
          <a:xfrm>
            <a:off x="530225" y="1676400"/>
            <a:ext cx="8077200" cy="156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811" t="3339" r="2405" b="7179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0" name="Text Box 2">
            <a:extLst>
              <a:ext uri="{FF2B5EF4-FFF2-40B4-BE49-F238E27FC236}">
                <a16:creationId xmlns:a16="http://schemas.microsoft.com/office/drawing/2014/main" id="{A616FABD-88A0-442D-BB23-56213C5FA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429000"/>
            <a:ext cx="8229600" cy="28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23850" indent="-323850">
              <a:tabLst>
                <a:tab pos="323850" algn="l"/>
                <a:tab pos="781050" algn="l"/>
                <a:tab pos="1238250" algn="l"/>
                <a:tab pos="1695450" algn="l"/>
                <a:tab pos="2152650" algn="l"/>
                <a:tab pos="2609850" algn="l"/>
                <a:tab pos="3067050" algn="l"/>
                <a:tab pos="3524250" algn="l"/>
                <a:tab pos="3981450" algn="l"/>
                <a:tab pos="4438650" algn="l"/>
                <a:tab pos="4895850" algn="l"/>
                <a:tab pos="5353050" algn="l"/>
                <a:tab pos="5810250" algn="l"/>
                <a:tab pos="6267450" algn="l"/>
                <a:tab pos="6724650" algn="l"/>
                <a:tab pos="7181850" algn="l"/>
                <a:tab pos="7639050" algn="l"/>
                <a:tab pos="8096250" algn="l"/>
                <a:tab pos="8553450" algn="l"/>
                <a:tab pos="9010650" algn="l"/>
                <a:tab pos="94678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323850" algn="l"/>
                <a:tab pos="781050" algn="l"/>
                <a:tab pos="1238250" algn="l"/>
                <a:tab pos="1695450" algn="l"/>
                <a:tab pos="2152650" algn="l"/>
                <a:tab pos="2609850" algn="l"/>
                <a:tab pos="3067050" algn="l"/>
                <a:tab pos="3524250" algn="l"/>
                <a:tab pos="3981450" algn="l"/>
                <a:tab pos="4438650" algn="l"/>
                <a:tab pos="4895850" algn="l"/>
                <a:tab pos="5353050" algn="l"/>
                <a:tab pos="5810250" algn="l"/>
                <a:tab pos="6267450" algn="l"/>
                <a:tab pos="6724650" algn="l"/>
                <a:tab pos="7181850" algn="l"/>
                <a:tab pos="7639050" algn="l"/>
                <a:tab pos="8096250" algn="l"/>
                <a:tab pos="8553450" algn="l"/>
                <a:tab pos="9010650" algn="l"/>
                <a:tab pos="94678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323850" algn="l"/>
                <a:tab pos="781050" algn="l"/>
                <a:tab pos="1238250" algn="l"/>
                <a:tab pos="1695450" algn="l"/>
                <a:tab pos="2152650" algn="l"/>
                <a:tab pos="2609850" algn="l"/>
                <a:tab pos="3067050" algn="l"/>
                <a:tab pos="3524250" algn="l"/>
                <a:tab pos="3981450" algn="l"/>
                <a:tab pos="4438650" algn="l"/>
                <a:tab pos="4895850" algn="l"/>
                <a:tab pos="5353050" algn="l"/>
                <a:tab pos="5810250" algn="l"/>
                <a:tab pos="6267450" algn="l"/>
                <a:tab pos="6724650" algn="l"/>
                <a:tab pos="7181850" algn="l"/>
                <a:tab pos="7639050" algn="l"/>
                <a:tab pos="8096250" algn="l"/>
                <a:tab pos="8553450" algn="l"/>
                <a:tab pos="9010650" algn="l"/>
                <a:tab pos="94678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323850" algn="l"/>
                <a:tab pos="781050" algn="l"/>
                <a:tab pos="1238250" algn="l"/>
                <a:tab pos="1695450" algn="l"/>
                <a:tab pos="2152650" algn="l"/>
                <a:tab pos="2609850" algn="l"/>
                <a:tab pos="3067050" algn="l"/>
                <a:tab pos="3524250" algn="l"/>
                <a:tab pos="3981450" algn="l"/>
                <a:tab pos="4438650" algn="l"/>
                <a:tab pos="4895850" algn="l"/>
                <a:tab pos="5353050" algn="l"/>
                <a:tab pos="5810250" algn="l"/>
                <a:tab pos="6267450" algn="l"/>
                <a:tab pos="6724650" algn="l"/>
                <a:tab pos="7181850" algn="l"/>
                <a:tab pos="7639050" algn="l"/>
                <a:tab pos="8096250" algn="l"/>
                <a:tab pos="8553450" algn="l"/>
                <a:tab pos="9010650" algn="l"/>
                <a:tab pos="94678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323850" algn="l"/>
                <a:tab pos="781050" algn="l"/>
                <a:tab pos="1238250" algn="l"/>
                <a:tab pos="1695450" algn="l"/>
                <a:tab pos="2152650" algn="l"/>
                <a:tab pos="2609850" algn="l"/>
                <a:tab pos="3067050" algn="l"/>
                <a:tab pos="3524250" algn="l"/>
                <a:tab pos="3981450" algn="l"/>
                <a:tab pos="4438650" algn="l"/>
                <a:tab pos="4895850" algn="l"/>
                <a:tab pos="5353050" algn="l"/>
                <a:tab pos="5810250" algn="l"/>
                <a:tab pos="6267450" algn="l"/>
                <a:tab pos="6724650" algn="l"/>
                <a:tab pos="7181850" algn="l"/>
                <a:tab pos="7639050" algn="l"/>
                <a:tab pos="8096250" algn="l"/>
                <a:tab pos="8553450" algn="l"/>
                <a:tab pos="9010650" algn="l"/>
                <a:tab pos="94678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3850" algn="l"/>
                <a:tab pos="781050" algn="l"/>
                <a:tab pos="1238250" algn="l"/>
                <a:tab pos="1695450" algn="l"/>
                <a:tab pos="2152650" algn="l"/>
                <a:tab pos="2609850" algn="l"/>
                <a:tab pos="3067050" algn="l"/>
                <a:tab pos="3524250" algn="l"/>
                <a:tab pos="3981450" algn="l"/>
                <a:tab pos="4438650" algn="l"/>
                <a:tab pos="4895850" algn="l"/>
                <a:tab pos="5353050" algn="l"/>
                <a:tab pos="5810250" algn="l"/>
                <a:tab pos="6267450" algn="l"/>
                <a:tab pos="6724650" algn="l"/>
                <a:tab pos="7181850" algn="l"/>
                <a:tab pos="7639050" algn="l"/>
                <a:tab pos="8096250" algn="l"/>
                <a:tab pos="8553450" algn="l"/>
                <a:tab pos="9010650" algn="l"/>
                <a:tab pos="94678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3850" algn="l"/>
                <a:tab pos="781050" algn="l"/>
                <a:tab pos="1238250" algn="l"/>
                <a:tab pos="1695450" algn="l"/>
                <a:tab pos="2152650" algn="l"/>
                <a:tab pos="2609850" algn="l"/>
                <a:tab pos="3067050" algn="l"/>
                <a:tab pos="3524250" algn="l"/>
                <a:tab pos="3981450" algn="l"/>
                <a:tab pos="4438650" algn="l"/>
                <a:tab pos="4895850" algn="l"/>
                <a:tab pos="5353050" algn="l"/>
                <a:tab pos="5810250" algn="l"/>
                <a:tab pos="6267450" algn="l"/>
                <a:tab pos="6724650" algn="l"/>
                <a:tab pos="7181850" algn="l"/>
                <a:tab pos="7639050" algn="l"/>
                <a:tab pos="8096250" algn="l"/>
                <a:tab pos="8553450" algn="l"/>
                <a:tab pos="9010650" algn="l"/>
                <a:tab pos="94678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3850" algn="l"/>
                <a:tab pos="781050" algn="l"/>
                <a:tab pos="1238250" algn="l"/>
                <a:tab pos="1695450" algn="l"/>
                <a:tab pos="2152650" algn="l"/>
                <a:tab pos="2609850" algn="l"/>
                <a:tab pos="3067050" algn="l"/>
                <a:tab pos="3524250" algn="l"/>
                <a:tab pos="3981450" algn="l"/>
                <a:tab pos="4438650" algn="l"/>
                <a:tab pos="4895850" algn="l"/>
                <a:tab pos="5353050" algn="l"/>
                <a:tab pos="5810250" algn="l"/>
                <a:tab pos="6267450" algn="l"/>
                <a:tab pos="6724650" algn="l"/>
                <a:tab pos="7181850" algn="l"/>
                <a:tab pos="7639050" algn="l"/>
                <a:tab pos="8096250" algn="l"/>
                <a:tab pos="8553450" algn="l"/>
                <a:tab pos="9010650" algn="l"/>
                <a:tab pos="94678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3850" algn="l"/>
                <a:tab pos="781050" algn="l"/>
                <a:tab pos="1238250" algn="l"/>
                <a:tab pos="1695450" algn="l"/>
                <a:tab pos="2152650" algn="l"/>
                <a:tab pos="2609850" algn="l"/>
                <a:tab pos="3067050" algn="l"/>
                <a:tab pos="3524250" algn="l"/>
                <a:tab pos="3981450" algn="l"/>
                <a:tab pos="4438650" algn="l"/>
                <a:tab pos="4895850" algn="l"/>
                <a:tab pos="5353050" algn="l"/>
                <a:tab pos="5810250" algn="l"/>
                <a:tab pos="6267450" algn="l"/>
                <a:tab pos="6724650" algn="l"/>
                <a:tab pos="7181850" algn="l"/>
                <a:tab pos="7639050" algn="l"/>
                <a:tab pos="8096250" algn="l"/>
                <a:tab pos="8553450" algn="l"/>
                <a:tab pos="9010650" algn="l"/>
                <a:tab pos="94678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0" hangingPunct="0">
              <a:buClr>
                <a:srgbClr val="FFFF00"/>
              </a:buClr>
              <a:buFont typeface="Times New Roman" panose="02020603050405020304" pitchFamily="18" charset="0"/>
              <a:buAutoNum type="arabicPeriod"/>
            </a:pPr>
            <a:r>
              <a:rPr lang="en-US" altLang="en-US" sz="1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Station of Origin: </a:t>
            </a:r>
            <a:r>
              <a:rPr lang="en-US" alt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Call sign of station who put the message into NTS </a:t>
            </a:r>
            <a:r>
              <a:rPr lang="en-US" altLang="en-US" sz="1400" u="sng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format</a:t>
            </a:r>
            <a:r>
              <a:rPr lang="en-US" alt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; If N2GS prepares message 1207 for a fellow ham, then puts it onto an NTS packet BBS for relay to Vermont, the  originator is... N2GS. If WB2W prepares message 23 for his non-ham neighbor then gives it to N2GS to relay to any NTS net, the originator is... WB2W.</a:t>
            </a:r>
            <a:br>
              <a:rPr lang="en-US" alt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</a:br>
            <a:endParaRPr lang="en-US" altLang="en-US" sz="14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0" hangingPunct="0">
              <a:buClr>
                <a:srgbClr val="FFFF00"/>
              </a:buClr>
              <a:buFont typeface="Times New Roman" panose="02020603050405020304" pitchFamily="18" charset="0"/>
              <a:buAutoNum type="arabicPeriod"/>
            </a:pPr>
            <a:r>
              <a:rPr lang="en-US" altLang="en-US" sz="1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Check: </a:t>
            </a:r>
            <a:r>
              <a:rPr lang="en-US" alt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The word count in body text only (do not count the address or signature); precede with “ARL” if any of the ARL numbered texts are used (e.g., ARL 7).</a:t>
            </a:r>
            <a:br>
              <a:rPr lang="en-US" alt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</a:br>
            <a:endParaRPr lang="en-US" altLang="en-US" sz="14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0" hangingPunct="0">
              <a:buClr>
                <a:srgbClr val="FFFF00"/>
              </a:buClr>
              <a:buFont typeface="Times New Roman" panose="02020603050405020304" pitchFamily="18" charset="0"/>
              <a:buAutoNum type="arabicPeriod"/>
            </a:pPr>
            <a:r>
              <a:rPr lang="en-US" altLang="en-US" sz="1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Place of Origin: </a:t>
            </a:r>
            <a:r>
              <a:rPr lang="en-US" alt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The city &amp; state where the message was written.</a:t>
            </a:r>
            <a:br>
              <a:rPr lang="en-US" alt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</a:br>
            <a:endParaRPr lang="en-US" altLang="en-US" sz="14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0" hangingPunct="0">
              <a:buClr>
                <a:srgbClr val="FFFF00"/>
              </a:buClr>
              <a:buFont typeface="Times New Roman" panose="02020603050405020304" pitchFamily="18" charset="0"/>
              <a:buAutoNum type="arabicPeriod"/>
            </a:pPr>
            <a:r>
              <a:rPr lang="en-US" altLang="en-US" sz="1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(Optional) Time Filed: </a:t>
            </a:r>
            <a:r>
              <a:rPr lang="en-US" alt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This is not used much... 24-hr format &amp; time zone</a:t>
            </a:r>
            <a:br>
              <a:rPr lang="en-US" alt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</a:br>
            <a:endParaRPr lang="en-US" altLang="en-US" sz="14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0" hangingPunct="0">
              <a:buClr>
                <a:srgbClr val="FFFF00"/>
              </a:buClr>
              <a:buFont typeface="Times New Roman" panose="02020603050405020304" pitchFamily="18" charset="0"/>
              <a:buAutoNum type="arabicPeriod"/>
            </a:pPr>
            <a:r>
              <a:rPr lang="en-US" altLang="en-US" sz="1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Date: </a:t>
            </a:r>
            <a:r>
              <a:rPr lang="en-US" alt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Month (non-numeric – abbreviated) &amp; day number message was created e.g., Sep 21).</a:t>
            </a:r>
          </a:p>
        </p:txBody>
      </p:sp>
      <p:sp>
        <p:nvSpPr>
          <p:cNvPr id="17411" name="Oval 3">
            <a:extLst>
              <a:ext uri="{FF2B5EF4-FFF2-40B4-BE49-F238E27FC236}">
                <a16:creationId xmlns:a16="http://schemas.microsoft.com/office/drawing/2014/main" id="{463C11A0-E67F-409E-8460-165266F00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514600"/>
            <a:ext cx="5562600" cy="914400"/>
          </a:xfrm>
          <a:prstGeom prst="ellipse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31303C30-422F-405E-8C96-81F34F04920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71475"/>
            <a:ext cx="8229600" cy="949325"/>
          </a:xfrm>
          <a:ln/>
        </p:spPr>
        <p:txBody>
          <a:bodyPr lIns="91440" tIns="45720" rIns="91440" bIns="45720" anchor="b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600"/>
              <a:t>Radiogram Form Detail (3 of 6)</a:t>
            </a: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68D623FA-3DD9-43F9-B828-F9F20FC60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819400"/>
            <a:ext cx="830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    704         R         C        N2GS         14     CHESTER NJ      1830     JUL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274F"/>
            </a:gs>
            <a:gs pos="100000">
              <a:srgbClr val="0066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>
            <a:extLst>
              <a:ext uri="{FF2B5EF4-FFF2-40B4-BE49-F238E27FC236}">
                <a16:creationId xmlns:a16="http://schemas.microsoft.com/office/drawing/2014/main" id="{D23DE024-74A8-4114-B3EF-0AF03E514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" t="25040" r="2405" b="48412"/>
          <a:stretch>
            <a:fillRect/>
          </a:stretch>
        </p:blipFill>
        <p:spPr bwMode="auto">
          <a:xfrm>
            <a:off x="530225" y="1673225"/>
            <a:ext cx="807720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811" t="25040" r="2405" b="4841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4" name="Text Box 2">
            <a:extLst>
              <a:ext uri="{FF2B5EF4-FFF2-40B4-BE49-F238E27FC236}">
                <a16:creationId xmlns:a16="http://schemas.microsoft.com/office/drawing/2014/main" id="{18F66E21-BEAE-4E6D-A5C6-F95D0BD14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429000"/>
            <a:ext cx="7924800" cy="26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2385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0" hangingPunct="0">
              <a:buClrTx/>
              <a:buFontTx/>
              <a:buNone/>
            </a:pPr>
            <a:r>
              <a:rPr lang="en-US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To:</a:t>
            </a:r>
            <a:r>
              <a:rPr lang="en-US" altLang="en-US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  <a:br>
              <a:rPr lang="en-US" altLang="en-US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</a:br>
            <a:r>
              <a:rPr lang="en-US" altLang="en-US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Name, call sign (if going to a ham), street address or P.O. Box, city, state (abbreviated) &amp; zip code. Note: Digital and packet NTS messages are routed via zip code.</a:t>
            </a:r>
            <a:br>
              <a:rPr lang="en-US" altLang="en-US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</a:br>
            <a:endParaRPr lang="en-US" altLang="en-US" sz="16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0" hangingPunct="0">
              <a:buClrTx/>
              <a:buFontTx/>
              <a:buNone/>
            </a:pPr>
            <a:r>
              <a:rPr lang="en-US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Telephone Number:</a:t>
            </a:r>
            <a:r>
              <a:rPr lang="en-US" alt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  <a:br>
              <a:rPr lang="en-US" alt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</a:br>
            <a:r>
              <a:rPr lang="en-US" altLang="en-US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Be sure to include the area code and double-check the number!!!</a:t>
            </a:r>
          </a:p>
          <a:p>
            <a:pPr eaLnBrk="0" hangingPunct="0">
              <a:buClrTx/>
              <a:buFontTx/>
              <a:buNone/>
            </a:pPr>
            <a:endParaRPr lang="en-US" altLang="en-US" sz="10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0" hangingPunct="0">
              <a:buClrTx/>
              <a:buFontTx/>
              <a:buNone/>
            </a:pPr>
            <a:r>
              <a:rPr lang="en-US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This Radio Message was received at: </a:t>
            </a:r>
            <a:br>
              <a:rPr lang="en-US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</a:br>
            <a:r>
              <a:rPr lang="en-US" altLang="en-US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Your station identification, date received, and your location. More received-from detail will go in the “REC’D” block after body text and signature.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5103E02-9B31-43E6-B920-2C7863DF1ED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71475"/>
            <a:ext cx="8229600" cy="949325"/>
          </a:xfrm>
          <a:ln/>
        </p:spPr>
        <p:txBody>
          <a:bodyPr lIns="91440" tIns="45720" rIns="91440" bIns="45720" anchor="b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600"/>
              <a:t>Radiogram Form Detail (4 of 6)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986FD6C8-4661-448A-8B3B-6F461018E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905000"/>
            <a:ext cx="3276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JOE SMITH KC2XXY</a:t>
            </a:r>
            <a:br>
              <a:rPr lang="en-US" alt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1234 SECOND ST</a:t>
            </a:r>
            <a:br>
              <a:rPr lang="en-US" alt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SUMMIT NJ 07901</a:t>
            </a:r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815BEDD9-4D30-4D91-8CF6-6E90339E1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8956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650-123-4567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274F"/>
            </a:gs>
            <a:gs pos="100000">
              <a:srgbClr val="0066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>
            <a:extLst>
              <a:ext uri="{FF2B5EF4-FFF2-40B4-BE49-F238E27FC236}">
                <a16:creationId xmlns:a16="http://schemas.microsoft.com/office/drawing/2014/main" id="{47DE4CFD-B8E5-4A98-BA5C-EA6F08CF4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" t="48412" r="2405" b="21701"/>
          <a:stretch>
            <a:fillRect/>
          </a:stretch>
        </p:blipFill>
        <p:spPr bwMode="auto">
          <a:xfrm>
            <a:off x="533400" y="1600200"/>
            <a:ext cx="8077200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811" t="48412" r="2405" b="2170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8" name="Text Box 2">
            <a:extLst>
              <a:ext uri="{FF2B5EF4-FFF2-40B4-BE49-F238E27FC236}">
                <a16:creationId xmlns:a16="http://schemas.microsoft.com/office/drawing/2014/main" id="{834C97E4-AA6F-49CE-A98F-B9D972800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733800"/>
            <a:ext cx="8229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2385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0" hangingPunct="0">
              <a:buClrTx/>
              <a:buFontTx/>
              <a:buNone/>
            </a:pPr>
            <a:r>
              <a:rPr lang="en-US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Text:</a:t>
            </a:r>
            <a:r>
              <a:rPr lang="en-US" altLang="en-US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25 words maximum, 5 per line; Use “xray” for a period (.) and “query” for a question mark (?).</a:t>
            </a:r>
            <a:br>
              <a:rPr lang="en-US" altLang="en-US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</a:br>
            <a:endParaRPr lang="en-US" altLang="en-US" sz="16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0" hangingPunct="0">
              <a:buClrTx/>
              <a:buFontTx/>
              <a:buNone/>
            </a:pPr>
            <a:r>
              <a:rPr lang="en-US" alt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Signature:</a:t>
            </a:r>
            <a:r>
              <a:rPr lang="en-US" altLang="en-US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There is no “Signature” field, just write-in below text;</a:t>
            </a:r>
            <a:r>
              <a:rPr lang="en-US" altLang="en-US" sz="1600">
                <a:latin typeface="Tahoma" panose="020B0604030504040204" pitchFamily="34" charset="0"/>
              </a:rPr>
              <a:t> </a:t>
            </a:r>
            <a:r>
              <a:rPr lang="en-US" altLang="en-US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Name &amp; call sign of author – include phone number if not a ham or if not known on an NTS net.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FC8ED74-D682-4995-AF67-5C648A9DCDA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71475"/>
            <a:ext cx="8229600" cy="949325"/>
          </a:xfrm>
          <a:ln/>
        </p:spPr>
        <p:txBody>
          <a:bodyPr lIns="91440" tIns="45720" rIns="91440" bIns="45720" anchor="b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600"/>
              <a:t>Radiogram Form Detail (5 of 6)</a:t>
            </a: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86DADD7E-488D-40CC-A577-A609246A7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5240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60000"/>
              </a:lnSpc>
              <a:buClrTx/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THIS                              IS                              THE                    ARRL                    RADIOGRAM</a:t>
            </a:r>
            <a:b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FORM                          XRAY                        DETAIL                  TO                           FOLLOW</a:t>
            </a:r>
            <a:b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XRAY                           HAVE                          FUN                       73</a:t>
            </a:r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6A7E07DE-4D88-4764-BABF-D96EC43B8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124200"/>
            <a:ext cx="7848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GREG SZPUNAR N2GS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274F"/>
            </a:gs>
            <a:gs pos="100000">
              <a:srgbClr val="0066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>
            <a:extLst>
              <a:ext uri="{FF2B5EF4-FFF2-40B4-BE49-F238E27FC236}">
                <a16:creationId xmlns:a16="http://schemas.microsoft.com/office/drawing/2014/main" id="{B3CA9DE3-4177-40C0-B518-4F81E5475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" t="75195" r="2405" b="1669"/>
          <a:stretch>
            <a:fillRect/>
          </a:stretch>
        </p:blipFill>
        <p:spPr bwMode="auto">
          <a:xfrm>
            <a:off x="530225" y="1746250"/>
            <a:ext cx="80772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811" t="75195" r="2405" b="166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2" name="Text Box 2">
            <a:extLst>
              <a:ext uri="{FF2B5EF4-FFF2-40B4-BE49-F238E27FC236}">
                <a16:creationId xmlns:a16="http://schemas.microsoft.com/office/drawing/2014/main" id="{93426126-D41D-41C8-B1BE-37C099E96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429000"/>
            <a:ext cx="8305800" cy="206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2385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0" hangingPunct="0">
              <a:buClrTx/>
              <a:buFontTx/>
              <a:buNone/>
            </a:pPr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REC’D:</a:t>
            </a:r>
            <a:r>
              <a:rPr lang="en-US" alt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Call sign from whom </a:t>
            </a:r>
            <a:r>
              <a:rPr lang="en-US" altLang="en-US" sz="16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you</a:t>
            </a:r>
            <a:r>
              <a:rPr lang="en-US" alt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received the message and date &amp; time of receipt. Time may be either your local time (EST/EDT) or Zulu time. Make sure date agrees with time base. Zulu is 4 (or 5) hours ahead of EST – can cause date to roll forward.</a:t>
            </a:r>
          </a:p>
          <a:p>
            <a:pPr eaLnBrk="0" hangingPunct="0">
              <a:buClrTx/>
              <a:buFontTx/>
              <a:buNone/>
            </a:pPr>
            <a:endParaRPr lang="en-US" alt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0" hangingPunct="0">
              <a:buClrTx/>
              <a:buFontTx/>
              <a:buNone/>
            </a:pPr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SENT:</a:t>
            </a:r>
            <a:r>
              <a:rPr lang="en-US" alt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Call sign </a:t>
            </a:r>
            <a:r>
              <a:rPr lang="en-US" altLang="en-US" sz="16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you</a:t>
            </a:r>
            <a:r>
              <a:rPr lang="en-US" alt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en-US" altLang="en-US" sz="16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sent</a:t>
            </a:r>
            <a:r>
              <a:rPr lang="en-US" alt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or passed the message to, or to whom you </a:t>
            </a:r>
            <a:r>
              <a:rPr lang="en-US" altLang="en-US" sz="16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delivered</a:t>
            </a:r>
            <a:r>
              <a:rPr lang="en-US" alt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it, with date &amp; time. Also good to note delivery method for your own reference (i.e., via phone or left on Tom’s voicemail). Always leave your call back number if message was left on voicemail!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2BEB0AF-F297-44F5-8E40-89DAD7B2155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71475"/>
            <a:ext cx="8229600" cy="949325"/>
          </a:xfrm>
          <a:ln/>
        </p:spPr>
        <p:txBody>
          <a:bodyPr lIns="91440" tIns="45720" rIns="91440" bIns="45720" anchor="b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600"/>
              <a:t>Radiogram Form Detail (6 of 6)</a:t>
            </a: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4C62244D-9DC6-43D3-8FDE-F7DB47F7D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905000"/>
            <a:ext cx="7848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                                                  Austin AK2US    7/2/03    2112 EDT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274F"/>
            </a:gs>
            <a:gs pos="100000">
              <a:srgbClr val="0066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51580D37-7187-4188-B48D-3A57C4DC890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60350"/>
            <a:ext cx="7958138" cy="10699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600" dirty="0"/>
              <a:t>ARL Numbered Texts</a:t>
            </a:r>
            <a:br>
              <a:rPr lang="en-US" altLang="en-US" sz="4000" dirty="0"/>
            </a:br>
            <a:r>
              <a:rPr lang="en-US" altLang="en-US" sz="2800" dirty="0"/>
              <a:t>Purpose &amp; How Counted</a:t>
            </a: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F4FE43E4-890E-43F9-8757-8934A41DB50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600200"/>
            <a:ext cx="7319963" cy="4159250"/>
          </a:xfrm>
          <a:ln/>
        </p:spPr>
        <p:txBody>
          <a:bodyPr/>
          <a:lstStyle/>
          <a:p>
            <a:pPr marL="323850" indent="-32385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"/>
              <a:tabLst>
                <a:tab pos="323850" algn="l"/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</a:pPr>
            <a:r>
              <a:rPr lang="en-US" altLang="en-US" sz="2800" dirty="0"/>
              <a:t>ARL Numbered Texts replace common phrases in message body text (i.e., Happy Birthday, Greetings by amateur radio, etc.)</a:t>
            </a:r>
          </a:p>
          <a:p>
            <a:pPr marL="323850" indent="-32385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"/>
              <a:tabLst>
                <a:tab pos="323850" algn="l"/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</a:pPr>
            <a:r>
              <a:rPr lang="en-US" altLang="en-US" sz="2800" dirty="0"/>
              <a:t>Use of ARL texts reduce total message word count – faster and more consistent transmission of text</a:t>
            </a:r>
          </a:p>
          <a:p>
            <a:pPr marL="323850" indent="-32385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"/>
              <a:tabLst>
                <a:tab pos="323850" algn="l"/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</a:pPr>
            <a:r>
              <a:rPr lang="en-US" altLang="en-US" sz="2800" dirty="0"/>
              <a:t>Translated before delivery of message to addressee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60AE8-C807-4629-BF52-033A90342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ARL Numbered Texts</a:t>
            </a:r>
            <a:br>
              <a:rPr lang="en-US" altLang="en-US" sz="3600" dirty="0"/>
            </a:br>
            <a:r>
              <a:rPr lang="en-US" altLang="en-US" sz="2400" dirty="0"/>
              <a:t>Purpose &amp; How Counted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8534-08D4-48C1-A730-65BD37F2D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3850" indent="-32385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"/>
              <a:tabLst>
                <a:tab pos="323850" algn="l"/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</a:pPr>
            <a:r>
              <a:rPr lang="en-US" altLang="en-US" sz="2800" dirty="0"/>
              <a:t>ARL text numbers are always spelled-out in words  </a:t>
            </a:r>
            <a:br>
              <a:rPr lang="en-US" altLang="en-US" sz="2800" dirty="0"/>
            </a:br>
            <a:r>
              <a:rPr lang="en-US" altLang="en-US" sz="2800" dirty="0"/>
              <a:t>(i.e., ARL SEVEN or ARL FORTY SIX)</a:t>
            </a:r>
          </a:p>
          <a:p>
            <a:pPr marL="323850" indent="-32385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"/>
              <a:tabLst>
                <a:tab pos="323850" algn="l"/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</a:pPr>
            <a:r>
              <a:rPr lang="en-US" altLang="en-US" sz="2800" dirty="0"/>
              <a:t>Message word count (check) is written as “ARL #” (e.g., ARL 4 or ARL 15) to alert operators that message includes at least one ARL numbered text</a:t>
            </a:r>
          </a:p>
          <a:p>
            <a:pPr marL="323850" indent="-32385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"/>
              <a:tabLst>
                <a:tab pos="323850" algn="l"/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</a:pPr>
            <a:r>
              <a:rPr lang="en-US" altLang="en-US" sz="2800" dirty="0"/>
              <a:t>Use ARL prefix in count, e.g. ARL 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766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EE257-A02B-4364-95E7-49E31FAF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A62E3-8711-442E-90B8-487D6311A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/>
              <a:t>Should be</a:t>
            </a:r>
          </a:p>
          <a:p>
            <a:pPr marL="857250" lvl="1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/>
              <a:t>CLEAR</a:t>
            </a:r>
          </a:p>
          <a:p>
            <a:pPr marL="857250" lvl="1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/>
              <a:t>CONCISE</a:t>
            </a:r>
          </a:p>
          <a:p>
            <a:pPr marL="857250" lvl="1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/>
              <a:t>BRIEF…and to the point!</a:t>
            </a:r>
          </a:p>
        </p:txBody>
      </p:sp>
    </p:spTree>
    <p:extLst>
      <p:ext uri="{BB962C8B-B14F-4D97-AF65-F5344CB8AC3E}">
        <p14:creationId xmlns:p14="http://schemas.microsoft.com/office/powerpoint/2010/main" val="1854123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07108-E509-4BD5-8618-4AD365D70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ARL Numbered Radiograms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1742A5-7C64-4D0F-A3F6-187C978D3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0"/>
            <a:ext cx="7194596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87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274F"/>
            </a:gs>
            <a:gs pos="100000">
              <a:srgbClr val="0066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25A44875-9A2C-4C22-BD25-CF079ABBBEC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4838" y="277813"/>
            <a:ext cx="7956550" cy="97948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 dirty="0"/>
              <a:t>ARL Numbered Texts (Example)</a:t>
            </a: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5D6438F4-CD5D-4804-8BF9-1D285D57085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830388"/>
            <a:ext cx="7100888" cy="4037012"/>
          </a:xfrm>
          <a:ln/>
        </p:spPr>
        <p:txBody>
          <a:bodyPr/>
          <a:lstStyle/>
          <a:p>
            <a:pPr marL="323850" indent="-323850">
              <a:spcBef>
                <a:spcPct val="0"/>
              </a:spcBef>
              <a:spcAft>
                <a:spcPts val="75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"/>
              <a:tabLst>
                <a:tab pos="323850" algn="l"/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</a:pPr>
            <a:r>
              <a:rPr lang="en-US" altLang="en-US" sz="2400" dirty="0"/>
              <a:t>ARL FIFTY = Greetings by amateur radio</a:t>
            </a:r>
            <a:br>
              <a:rPr lang="en-US" altLang="en-US" sz="2400" dirty="0"/>
            </a:br>
            <a:endParaRPr lang="en-US" altLang="en-US" sz="2400" dirty="0"/>
          </a:p>
          <a:p>
            <a:pPr marL="323850" indent="-323850">
              <a:spcBef>
                <a:spcPct val="0"/>
              </a:spcBef>
              <a:spcAft>
                <a:spcPts val="75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"/>
              <a:tabLst>
                <a:tab pos="323850" algn="l"/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</a:pPr>
            <a:r>
              <a:rPr lang="en-US" altLang="en-US" sz="2400" dirty="0"/>
              <a:t>ARL FIFTY SIX = Congratulations on your ____, a most worthy and deserved achievement</a:t>
            </a:r>
            <a:br>
              <a:rPr lang="en-US" altLang="en-US" sz="2400" dirty="0"/>
            </a:br>
            <a:endParaRPr lang="en-US" altLang="en-US" sz="2400" dirty="0"/>
          </a:p>
          <a:p>
            <a:pPr marL="323850" indent="-323850">
              <a:spcBef>
                <a:spcPct val="0"/>
              </a:spcBef>
              <a:spcAft>
                <a:spcPts val="75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"/>
              <a:tabLst>
                <a:tab pos="323850" algn="l"/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</a:pPr>
            <a:r>
              <a:rPr lang="en-US" altLang="en-US" sz="2400" dirty="0"/>
              <a:t>ARL SIXTY NINE = Welcome to the ____. We are glad to have you with us and hope you will enjoy the fun and fellowship of the organization</a:t>
            </a:r>
          </a:p>
          <a:p>
            <a:pPr marL="323850" indent="-323850">
              <a:spcBef>
                <a:spcPct val="0"/>
              </a:spcBef>
              <a:spcAft>
                <a:spcPts val="75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"/>
              <a:tabLst>
                <a:tab pos="323850" algn="l"/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</a:pPr>
            <a:endParaRPr lang="en-US" alt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DF74E-5B2A-41B7-BBFD-4DE862450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Actual Message: Greetings by Amateur Radio. Congratulations on your new call sign, a most worthy and deserved achievement. Welcome to the amateur radio world. </a:t>
            </a:r>
            <a:r>
              <a:rPr lang="en-US" altLang="en-US" dirty="0"/>
              <a:t>We are glad to have you with us and hope you will enjoy the fun and fellowship of the organization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1A94460-6018-4986-AB52-4FAB9C002D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10550" cy="11207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 dirty="0"/>
              <a:t>ARL Numbered Texts (Example)</a:t>
            </a:r>
          </a:p>
        </p:txBody>
      </p:sp>
    </p:spTree>
    <p:extLst>
      <p:ext uri="{BB962C8B-B14F-4D97-AF65-F5344CB8AC3E}">
        <p14:creationId xmlns:p14="http://schemas.microsoft.com/office/powerpoint/2010/main" val="601327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DD5C0-9CBF-42F3-A27D-D47765FDC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Net Etiquette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FC38C-6D44-4401-A685-F2129FAD0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dirty="0"/>
              <a:t>When checking in</a:t>
            </a:r>
          </a:p>
          <a:p>
            <a:pPr marL="914400" lvl="1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sz="2400" dirty="0"/>
              <a:t>Say “Net Control” then unkey</a:t>
            </a:r>
          </a:p>
          <a:p>
            <a:pPr marL="914400" lvl="1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sz="2400" dirty="0"/>
              <a:t>give your call sign phonetically</a:t>
            </a:r>
          </a:p>
          <a:p>
            <a:pPr marL="914400" lvl="1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sz="2400" dirty="0"/>
              <a:t>wait to be acknowledged by Net Control</a:t>
            </a:r>
          </a:p>
          <a:p>
            <a:pPr marL="914400" lvl="1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sz="2400" dirty="0"/>
              <a:t>list your traffic (or say </a:t>
            </a: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no traffic</a:t>
            </a:r>
            <a:r>
              <a:rPr lang="ja-JP" altLang="en-US" sz="2400" dirty="0">
                <a:latin typeface="Arial"/>
              </a:rPr>
              <a:t>” </a:t>
            </a:r>
            <a:r>
              <a:rPr lang="en-US" altLang="ja-JP" sz="2400" dirty="0">
                <a:latin typeface="Arial"/>
              </a:rPr>
              <a:t>or QRU</a:t>
            </a:r>
            <a:r>
              <a:rPr lang="en-US" sz="2400" dirty="0"/>
              <a:t>)</a:t>
            </a:r>
          </a:p>
          <a:p>
            <a:pPr marL="914400" lvl="1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sz="2400" dirty="0"/>
              <a:t>say if you can handle any of the traffic listed</a:t>
            </a:r>
          </a:p>
          <a:p>
            <a:pPr marL="914400" lvl="1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sz="2400" dirty="0"/>
              <a:t>remain on-frequency unless excused by net control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381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B2BBF-4AB5-4EDF-84C7-17560FD92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Sending a Message (Phone)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C3621-4046-425B-A7D1-B53E9399C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dirty="0"/>
              <a:t>don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say labels such as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priority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and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station of origin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pPr marL="457200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dirty="0"/>
              <a:t>read at about half of normal reading speed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dirty="0"/>
              <a:t>say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Break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and unkey immediately before and after the text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dirty="0"/>
              <a:t>if the text is long, unkey during the text to allow recipient to ask for fills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822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5FF51-882E-47EF-89B5-5E899C6DE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Sending a Message (Phone)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AAF31-D55C-4010-8CE8-53FB7C2C5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dirty="0"/>
              <a:t>Use prowords:</a:t>
            </a:r>
          </a:p>
          <a:p>
            <a:pPr marL="800100" lvl="1" indent="-3429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ja-JP" altLang="en-US" sz="3200" dirty="0">
                <a:latin typeface="Arial"/>
              </a:rPr>
              <a:t>“</a:t>
            </a:r>
            <a:r>
              <a:rPr lang="en-US" sz="3200" dirty="0"/>
              <a:t>I spell</a:t>
            </a:r>
            <a:r>
              <a:rPr lang="ja-JP" altLang="en-US" sz="3200" dirty="0">
                <a:latin typeface="Arial"/>
              </a:rPr>
              <a:t>”</a:t>
            </a:r>
            <a:endParaRPr lang="en-US" sz="3200" dirty="0"/>
          </a:p>
          <a:p>
            <a:pPr marL="800100" lvl="1" indent="-3429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ja-JP" altLang="en-US" sz="3200" dirty="0">
                <a:latin typeface="Arial"/>
              </a:rPr>
              <a:t>“</a:t>
            </a:r>
            <a:r>
              <a:rPr lang="en-US" sz="3200" dirty="0"/>
              <a:t>figures</a:t>
            </a:r>
            <a:r>
              <a:rPr lang="ja-JP" altLang="en-US" sz="3200" dirty="0">
                <a:latin typeface="Arial"/>
              </a:rPr>
              <a:t>”</a:t>
            </a:r>
            <a:endParaRPr lang="en-US" sz="3200" dirty="0"/>
          </a:p>
          <a:p>
            <a:pPr marL="800100" lvl="1" indent="-3429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ja-JP" altLang="en-US" sz="3200" dirty="0">
                <a:latin typeface="Arial"/>
              </a:rPr>
              <a:t>“</a:t>
            </a:r>
            <a:r>
              <a:rPr lang="en-US" sz="3200" dirty="0"/>
              <a:t>initial</a:t>
            </a:r>
            <a:r>
              <a:rPr lang="ja-JP" altLang="en-US" sz="3200" dirty="0">
                <a:latin typeface="Arial"/>
              </a:rPr>
              <a:t>”</a:t>
            </a:r>
            <a:endParaRPr lang="en-US" sz="3600" dirty="0"/>
          </a:p>
          <a:p>
            <a:pPr marL="800100" lvl="1" indent="-3429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ja-JP" altLang="en-US" sz="3200" dirty="0">
                <a:latin typeface="Arial"/>
              </a:rPr>
              <a:t>“</a:t>
            </a:r>
            <a:r>
              <a:rPr lang="en-US" sz="3200" dirty="0"/>
              <a:t>direction</a:t>
            </a:r>
            <a:r>
              <a:rPr lang="ja-JP" altLang="en-US" sz="3200" dirty="0">
                <a:latin typeface="Arial"/>
              </a:rPr>
              <a:t>”</a:t>
            </a:r>
            <a:endParaRPr lang="en-US" sz="3200" dirty="0"/>
          </a:p>
          <a:p>
            <a:pPr marL="800100" lvl="1" indent="-3429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ja-JP" altLang="en-US" sz="3200" dirty="0">
                <a:latin typeface="Arial"/>
              </a:rPr>
              <a:t>“</a:t>
            </a:r>
            <a:r>
              <a:rPr lang="en-US" sz="3200" dirty="0"/>
              <a:t>operator</a:t>
            </a:r>
            <a:r>
              <a:rPr lang="en-US" sz="3200" dirty="0">
                <a:latin typeface="Arial"/>
              </a:rPr>
              <a:t>’</a:t>
            </a:r>
            <a:r>
              <a:rPr lang="en-US" sz="3200" dirty="0"/>
              <a:t>s note</a:t>
            </a:r>
            <a:r>
              <a:rPr lang="ja-JP" altLang="en-US" sz="3200" dirty="0">
                <a:latin typeface="Arial"/>
              </a:rPr>
              <a:t>”</a:t>
            </a:r>
            <a:r>
              <a:rPr lang="en-US" sz="3200" dirty="0"/>
              <a:t> (usually after the message)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469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D14C5-DA54-45E3-8B37-6BBB9190C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Sending a Message (Phone)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81127-50CD-46B3-9D0C-93C0E9520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dirty="0"/>
              <a:t>Other prowords:</a:t>
            </a:r>
          </a:p>
          <a:p>
            <a:pPr marL="800100" lvl="1" indent="-3429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ja-JP" altLang="en-US" sz="3200" dirty="0">
                <a:latin typeface="Arial"/>
              </a:rPr>
              <a:t>“</a:t>
            </a:r>
            <a:r>
              <a:rPr lang="en-US" sz="3200" dirty="0"/>
              <a:t>over</a:t>
            </a:r>
            <a:r>
              <a:rPr lang="ja-JP" altLang="en-US" sz="3200" dirty="0">
                <a:latin typeface="Arial"/>
              </a:rPr>
              <a:t>”</a:t>
            </a:r>
            <a:endParaRPr lang="en-US" sz="3200" dirty="0"/>
          </a:p>
          <a:p>
            <a:pPr marL="800100" lvl="1" indent="-3429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ja-JP" altLang="en-US" sz="3200" dirty="0">
                <a:latin typeface="Arial"/>
              </a:rPr>
              <a:t>“</a:t>
            </a:r>
            <a:r>
              <a:rPr lang="en-US" sz="3200" dirty="0"/>
              <a:t>out</a:t>
            </a:r>
            <a:r>
              <a:rPr lang="ja-JP" altLang="en-US" sz="3200" dirty="0">
                <a:latin typeface="Arial"/>
              </a:rPr>
              <a:t>”</a:t>
            </a:r>
            <a:endParaRPr lang="en-US" sz="3200" dirty="0"/>
          </a:p>
          <a:p>
            <a:pPr marL="800100" lvl="1" indent="-3429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ja-JP" altLang="en-US" sz="3200" dirty="0">
                <a:latin typeface="Arial"/>
              </a:rPr>
              <a:t>“</a:t>
            </a:r>
            <a:r>
              <a:rPr lang="en-US" sz="3200" dirty="0"/>
              <a:t>clear</a:t>
            </a:r>
            <a:r>
              <a:rPr lang="ja-JP" altLang="en-US" sz="3200" dirty="0">
                <a:latin typeface="Arial"/>
              </a:rPr>
              <a:t>”</a:t>
            </a:r>
            <a:endParaRPr lang="en-US" sz="3200" dirty="0"/>
          </a:p>
          <a:p>
            <a:pPr marL="800100" lvl="1" indent="-3429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ja-JP" altLang="en-US" sz="3200" dirty="0">
                <a:latin typeface="Arial"/>
              </a:rPr>
              <a:t>“</a:t>
            </a:r>
            <a:r>
              <a:rPr lang="en-US" sz="3200" dirty="0"/>
              <a:t>roger</a:t>
            </a:r>
            <a:r>
              <a:rPr lang="ja-JP" altLang="en-US" sz="3200" dirty="0">
                <a:latin typeface="Arial"/>
              </a:rPr>
              <a:t>” </a:t>
            </a:r>
            <a:r>
              <a:rPr lang="en-US" altLang="ja-JP" sz="3200" dirty="0">
                <a:latin typeface="Arial"/>
              </a:rPr>
              <a:t>(or QSL)</a:t>
            </a:r>
            <a:endParaRPr lang="en-US" sz="3200" dirty="0"/>
          </a:p>
          <a:p>
            <a:pPr marL="800100" lvl="1" indent="-3429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ja-JP" altLang="en-US" sz="3200" dirty="0">
                <a:latin typeface="Arial"/>
              </a:rPr>
              <a:t>“</a:t>
            </a:r>
            <a:r>
              <a:rPr lang="en-US" sz="3200" dirty="0"/>
              <a:t>affirmative</a:t>
            </a:r>
            <a:r>
              <a:rPr lang="ja-JP" altLang="en-US" sz="3200" dirty="0">
                <a:latin typeface="Arial"/>
              </a:rPr>
              <a:t>”</a:t>
            </a:r>
            <a:endParaRPr lang="en-US" sz="3200" dirty="0"/>
          </a:p>
          <a:p>
            <a:pPr marL="800100" lvl="1" indent="-3429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ja-JP" altLang="en-US" sz="3200" dirty="0">
                <a:latin typeface="Arial"/>
              </a:rPr>
              <a:t>“</a:t>
            </a:r>
            <a:r>
              <a:rPr lang="en-US" sz="3200" dirty="0"/>
              <a:t>negative</a:t>
            </a:r>
            <a:r>
              <a:rPr lang="ja-JP" altLang="en-US" sz="3200" dirty="0">
                <a:latin typeface="Arial"/>
              </a:rPr>
              <a:t>”</a:t>
            </a:r>
            <a:endParaRPr lang="en-US" sz="3200" dirty="0"/>
          </a:p>
          <a:p>
            <a:pPr marL="800100" lvl="1" indent="-3429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ja-JP" altLang="en-US" sz="3200" dirty="0">
                <a:latin typeface="Arial"/>
              </a:rPr>
              <a:t>“</a:t>
            </a:r>
            <a:r>
              <a:rPr lang="en-US" sz="3200" dirty="0"/>
              <a:t>say again</a:t>
            </a:r>
            <a:r>
              <a:rPr lang="ja-JP" altLang="en-US" sz="3200" dirty="0">
                <a:latin typeface="Arial"/>
              </a:rPr>
              <a:t>”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431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80AE5-B070-477E-BA9F-732A8A527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a Message (Phone)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67A29-8C32-4EEE-B355-D08BA3E36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dirty="0"/>
              <a:t>when spelling, use ITU phonetics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dirty="0"/>
              <a:t>say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 err="1"/>
              <a:t>niner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for the number nine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dirty="0"/>
              <a:t>at the end of the message:</a:t>
            </a:r>
          </a:p>
          <a:p>
            <a:pPr marL="914400" lvl="1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dirty="0"/>
              <a:t>say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End, no more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, or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End, one more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, etc.</a:t>
            </a:r>
          </a:p>
          <a:p>
            <a:pPr marL="914400" lvl="1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dirty="0"/>
              <a:t>say your call sign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186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74539-38B5-4600-94F1-650EE5C40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Receiving a Message (Phone)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07B6F-3339-4796-8AC4-1B8048B77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dirty="0"/>
              <a:t>to ask for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fills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, say:</a:t>
            </a:r>
          </a:p>
          <a:p>
            <a:pPr marL="800100" lvl="1" indent="-3429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please say again, word after …</a:t>
            </a:r>
            <a:r>
              <a:rPr lang="ja-JP" altLang="en-US" sz="2400" dirty="0">
                <a:latin typeface="Arial"/>
              </a:rPr>
              <a:t>”</a:t>
            </a:r>
            <a:endParaRPr lang="en-US" sz="2400" dirty="0"/>
          </a:p>
          <a:p>
            <a:pPr marL="800100" lvl="1" indent="-3429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please say again, word before …</a:t>
            </a:r>
            <a:r>
              <a:rPr lang="ja-JP" altLang="en-US" sz="2400" dirty="0">
                <a:latin typeface="Arial"/>
              </a:rPr>
              <a:t>”</a:t>
            </a:r>
            <a:endParaRPr lang="en-US" sz="2400" dirty="0"/>
          </a:p>
          <a:p>
            <a:pPr marL="800100" lvl="1" indent="-3429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please say again, all between …</a:t>
            </a:r>
            <a:r>
              <a:rPr lang="ja-JP" altLang="en-US" sz="2400" dirty="0">
                <a:latin typeface="Arial"/>
              </a:rPr>
              <a:t>”</a:t>
            </a:r>
            <a:endParaRPr lang="en-US" sz="2400" dirty="0"/>
          </a:p>
          <a:p>
            <a:pPr marL="800100" lvl="1" indent="-3429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please confirm …</a:t>
            </a:r>
            <a:r>
              <a:rPr lang="ja-JP" altLang="en-US" sz="2400" dirty="0">
                <a:latin typeface="Arial"/>
              </a:rPr>
              <a:t>”</a:t>
            </a:r>
            <a:endParaRPr lang="en-US" sz="2400" dirty="0"/>
          </a:p>
          <a:p>
            <a:pPr marL="457200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dirty="0"/>
              <a:t>compare the check to the number of words you copied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dirty="0"/>
              <a:t>once you have copied the message successfully, say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I roger (or QSL) your message number …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583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F055F-6EE6-47AC-872C-F0A22CAE6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Notes on Message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47F71-458E-47BA-BEC3-DE21E81D7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sz="2800" dirty="0"/>
              <a:t>NEVER “correct” the text of a message.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sz="2800" dirty="0"/>
              <a:t>If, for some reason, you feel the text was received incorrectly, ask for a fill.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sz="2800" dirty="0"/>
              <a:t>If the fill is the same as the original copy, but you still feel it is incorrect, NEVER “correct” the text yourself. Use the text as sent to you.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sz="2800" dirty="0"/>
              <a:t>It is OK to query back to the originator.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538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6560E-229A-48E8-B1A9-DEB356DCF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POOR TRAFFIC HANDLING</a:t>
            </a:r>
          </a:p>
        </p:txBody>
      </p:sp>
      <p:pic>
        <p:nvPicPr>
          <p:cNvPr id="4" name="Online Media 3" title="Berlitz German Coastguard">
            <a:hlinkClick r:id="" action="ppaction://media"/>
            <a:extLst>
              <a:ext uri="{FF2B5EF4-FFF2-40B4-BE49-F238E27FC236}">
                <a16:creationId xmlns:a16="http://schemas.microsoft.com/office/drawing/2014/main" id="{C1EE7DF0-1C18-48A3-8CD5-3FE650C1043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33425" y="1524000"/>
            <a:ext cx="7677150" cy="431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0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46373-8779-450E-88A2-478CE45E4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 Traffic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ECB5B-00EB-422E-B916-5FDA0C11B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Messages with the same (common) text</a:t>
            </a:r>
          </a:p>
          <a:p>
            <a:pPr marL="457200" indent="-457200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Have different recipients/addressees</a:t>
            </a:r>
          </a:p>
          <a:p>
            <a:pPr marL="457200" indent="-457200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Think of them as Microsoft Word “Mail Merge” documents</a:t>
            </a:r>
          </a:p>
          <a:p>
            <a:pPr marL="457200" indent="-457200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Example is ARL Numbered Radiogram we saw before.</a:t>
            </a:r>
          </a:p>
        </p:txBody>
      </p:sp>
    </p:spTree>
    <p:extLst>
      <p:ext uri="{BB962C8B-B14F-4D97-AF65-F5344CB8AC3E}">
        <p14:creationId xmlns:p14="http://schemas.microsoft.com/office/powerpoint/2010/main" val="32131801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9E0C8-A6D3-455E-B657-42B3F8566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 Traffic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E2E1D-F7C0-423E-9683-F2AAD4C2F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/>
              <a:t>When listing them on a net, say you have book traffic</a:t>
            </a: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/>
              <a:t>NCS should send book traffic to another frequency</a:t>
            </a: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/>
              <a:t>Send common text first</a:t>
            </a: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/>
              <a:t>Send recipients/addresses last</a:t>
            </a:r>
          </a:p>
          <a:p>
            <a:pPr marL="0" indent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4302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274F"/>
            </a:gs>
            <a:gs pos="100000">
              <a:srgbClr val="0066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7652CAB1-93ED-4F1E-8B59-3670EF8878D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 dirty="0"/>
              <a:t>How to Deliver an NTS Message</a:t>
            </a: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8962BCB4-2659-4564-8DAA-28D1DEC1A8A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830388"/>
            <a:ext cx="7472363" cy="3911600"/>
          </a:xfrm>
          <a:ln/>
        </p:spPr>
        <p:txBody>
          <a:bodyPr/>
          <a:lstStyle/>
          <a:p>
            <a:pPr marL="323850" indent="-323850">
              <a:lnSpc>
                <a:spcPct val="90000"/>
              </a:lnSpc>
              <a:spcBef>
                <a:spcPts val="600"/>
              </a:spcBef>
              <a:spcAft>
                <a:spcPts val="165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"/>
              <a:tabLst>
                <a:tab pos="323850" algn="l"/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</a:pPr>
            <a:r>
              <a:rPr lang="en-US" altLang="en-US" sz="2400" dirty="0"/>
              <a:t>Deliver via telephone, e-mail, US mail, CW or digital modes.</a:t>
            </a:r>
          </a:p>
          <a:p>
            <a:pPr marL="323850" indent="-323850">
              <a:lnSpc>
                <a:spcPct val="90000"/>
              </a:lnSpc>
              <a:spcBef>
                <a:spcPts val="600"/>
              </a:spcBef>
              <a:spcAft>
                <a:spcPts val="165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"/>
              <a:tabLst>
                <a:tab pos="323850" algn="l"/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</a:pPr>
            <a:r>
              <a:rPr lang="en-US" altLang="en-US" sz="2400" dirty="0"/>
              <a:t>Okay to leave on voicemail IF you are comfortable you reached the right person.</a:t>
            </a:r>
          </a:p>
          <a:p>
            <a:pPr marL="323850" indent="-323850">
              <a:lnSpc>
                <a:spcPct val="90000"/>
              </a:lnSpc>
              <a:spcBef>
                <a:spcPts val="600"/>
              </a:spcBef>
              <a:spcAft>
                <a:spcPts val="165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"/>
              <a:tabLst>
                <a:tab pos="323850" algn="l"/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</a:pPr>
            <a:r>
              <a:rPr lang="en-US" altLang="en-US" sz="2400" dirty="0"/>
              <a:t>Send radiogram via US Mail if cannot reach recipient by phone or e-mail.</a:t>
            </a:r>
          </a:p>
          <a:p>
            <a:pPr marL="323850" indent="-323850">
              <a:lnSpc>
                <a:spcPct val="90000"/>
              </a:lnSpc>
              <a:spcBef>
                <a:spcPts val="600"/>
              </a:spcBef>
              <a:spcAft>
                <a:spcPts val="165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"/>
              <a:tabLst>
                <a:tab pos="323850" algn="l"/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</a:pPr>
            <a:r>
              <a:rPr lang="en-US" altLang="en-US" sz="2400" dirty="0"/>
              <a:t>Service originating station to inform if unable to deliver message or if they requested confirmation (via HX codes).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28113-1A53-4B3A-B856-47FCE8AB6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</a:t>
            </a:r>
            <a:r>
              <a:rPr lang="en-US" sz="4000" dirty="0"/>
              <a:t>Deliver</a:t>
            </a:r>
            <a:r>
              <a:rPr lang="en-US" dirty="0"/>
              <a:t> an NTS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85E58-BBA4-49A6-8460-765B9CCAD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10550" cy="4191000"/>
          </a:xfrm>
        </p:spPr>
        <p:txBody>
          <a:bodyPr/>
          <a:lstStyle/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If delivering by phone, identify yourself as a ham radio operator and state you have a radiogram from ______</a:t>
            </a: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Don</a:t>
            </a:r>
            <a:r>
              <a:rPr lang="ja-JP" altLang="en-US" sz="2400" dirty="0"/>
              <a:t>’</a:t>
            </a:r>
            <a:r>
              <a:rPr lang="en-US" sz="2400" dirty="0"/>
              <a:t>t say </a:t>
            </a:r>
            <a:r>
              <a:rPr lang="ja-JP" altLang="en-US" sz="2400" dirty="0"/>
              <a:t>“</a:t>
            </a:r>
            <a:r>
              <a:rPr lang="en-US" sz="2400" dirty="0"/>
              <a:t>X-ray</a:t>
            </a:r>
            <a:r>
              <a:rPr lang="ja-JP" altLang="en-US" sz="2400" dirty="0"/>
              <a:t>”</a:t>
            </a:r>
            <a:r>
              <a:rPr lang="en-US" sz="2400" dirty="0"/>
              <a:t> or </a:t>
            </a:r>
            <a:r>
              <a:rPr lang="ja-JP" altLang="en-US" sz="2400" dirty="0"/>
              <a:t>“</a:t>
            </a:r>
            <a:r>
              <a:rPr lang="en-US" sz="2400" dirty="0"/>
              <a:t>Query</a:t>
            </a:r>
            <a:r>
              <a:rPr lang="ja-JP" altLang="en-US" sz="2400" dirty="0"/>
              <a:t>” </a:t>
            </a:r>
            <a:r>
              <a:rPr lang="en-US" altLang="ja-JP" sz="2400" dirty="0"/>
              <a:t>to message recipient – deliver in plain English</a:t>
            </a: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Expand ARL radiograms when you deliver message – do not use ARL codes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6913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297F9-F154-404F-8586-A907871EA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Traffic Net (4:21)</a:t>
            </a:r>
          </a:p>
        </p:txBody>
      </p:sp>
      <p:pic>
        <p:nvPicPr>
          <p:cNvPr id="4" name="Online Media 3" title="Using a Radiogram to Receive NTS Traffic">
            <a:hlinkClick r:id="" action="ppaction://media"/>
            <a:extLst>
              <a:ext uri="{FF2B5EF4-FFF2-40B4-BE49-F238E27FC236}">
                <a16:creationId xmlns:a16="http://schemas.microsoft.com/office/drawing/2014/main" id="{CBBA260E-E6B5-4B27-81B2-B4C4C2FB9ED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14400" y="1524000"/>
            <a:ext cx="7600950" cy="427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3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C4F77-A407-4310-B4FB-3653F67BE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Nets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A4E63-ED28-4C69-8B4B-27C6DFC98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/>
              <a:t>WPA 2 meter traffic net</a:t>
            </a:r>
          </a:p>
          <a:p>
            <a:pPr marL="857250" lvl="1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147.270 + pl 131.8 every Friday at 8:30 pm</a:t>
            </a: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/>
              <a:t>WPA Section Traffic Net</a:t>
            </a:r>
          </a:p>
          <a:p>
            <a:pPr marL="857250" lvl="1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3.983 LSB daily (times vary with season)</a:t>
            </a: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/>
              <a:t>Interstate Sideband Net</a:t>
            </a:r>
          </a:p>
          <a:p>
            <a:pPr marL="857250" lvl="1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3.985 LSB daily at 0100 UTC</a:t>
            </a:r>
          </a:p>
        </p:txBody>
      </p:sp>
    </p:spTree>
    <p:extLst>
      <p:ext uri="{BB962C8B-B14F-4D97-AF65-F5344CB8AC3E}">
        <p14:creationId xmlns:p14="http://schemas.microsoft.com/office/powerpoint/2010/main" val="24630127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BAA71-AC65-4D73-8E1A-600938984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Sending Traffic via Digital Modes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3DA5D62-2FFB-4525-83CB-914BA24D3D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477267"/>
            <a:ext cx="6849554" cy="44663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552A96-351A-4AD7-9BA8-113436365EA0}"/>
              </a:ext>
            </a:extLst>
          </p:cNvPr>
          <p:cNvSpPr txBox="1"/>
          <p:nvPr/>
        </p:nvSpPr>
        <p:spPr>
          <a:xfrm>
            <a:off x="914400" y="5943600"/>
            <a:ext cx="6849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Tigertonics</a:t>
            </a:r>
            <a:r>
              <a:rPr lang="en-US" b="1" dirty="0"/>
              <a:t> </a:t>
            </a:r>
            <a:r>
              <a:rPr lang="en-US" b="1" dirty="0" err="1"/>
              <a:t>SignaLink</a:t>
            </a:r>
            <a:r>
              <a:rPr lang="en-US" b="1" baseline="30000" dirty="0" err="1"/>
              <a:t>TM</a:t>
            </a:r>
            <a:r>
              <a:rPr lang="en-US" b="1" dirty="0"/>
              <a:t> USB Sound Card</a:t>
            </a:r>
          </a:p>
        </p:txBody>
      </p:sp>
    </p:spTree>
    <p:extLst>
      <p:ext uri="{BB962C8B-B14F-4D97-AF65-F5344CB8AC3E}">
        <p14:creationId xmlns:p14="http://schemas.microsoft.com/office/powerpoint/2010/main" val="26311881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936D-E3B9-4D04-8F74-563A7A054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FLDIGI/FLMSG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F520C-0785-4AAB-9B09-B1162AD3A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/>
              <a:t>Most popular way to send digital traffic</a:t>
            </a: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/>
              <a:t>Free software from W1HKJ Dave Freese</a:t>
            </a:r>
          </a:p>
          <a:p>
            <a:pPr marL="857250" lvl="1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http://www.w1hkj.com</a:t>
            </a:r>
            <a:r>
              <a:rPr lang="en-US" dirty="0"/>
              <a:t> </a:t>
            </a: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/>
              <a:t>“Field Friendly”</a:t>
            </a:r>
          </a:p>
          <a:p>
            <a:pPr marL="857250" lvl="1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/>
              <a:t>Deployment is quick and easy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8719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7862F-E911-4879-8C80-84E78B425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10550" cy="941387"/>
          </a:xfrm>
        </p:spPr>
        <p:txBody>
          <a:bodyPr/>
          <a:lstStyle/>
          <a:p>
            <a:r>
              <a:rPr lang="en-US" dirty="0"/>
              <a:t>FLMSG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518C3-D508-4674-AFF5-24687695F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/>
              <a:t>ARRL Radiogram form is integrated into FLMSG</a:t>
            </a: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/>
              <a:t>FLDIGI must be running to send traffic from FLMSG</a:t>
            </a:r>
          </a:p>
          <a:p>
            <a:pPr marL="857250" lvl="1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/>
              <a:t>Can have FLDIGI minimized</a:t>
            </a:r>
          </a:p>
          <a:p>
            <a:pPr marL="0" indent="0">
              <a:buClr>
                <a:schemeClr val="bg1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4873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9395-465C-4B98-BC7A-5255913A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34" y="23446"/>
            <a:ext cx="8210550" cy="1120775"/>
          </a:xfrm>
        </p:spPr>
        <p:txBody>
          <a:bodyPr/>
          <a:lstStyle/>
          <a:p>
            <a:r>
              <a:rPr lang="en-US" dirty="0"/>
              <a:t>FLMSG DEMO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A711735-C708-4C10-9877-30E5F779E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451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14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274F"/>
            </a:gs>
            <a:gs pos="100000">
              <a:srgbClr val="0066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52C7AC2F-314A-4BA2-8F9C-CD530F70AE0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4025"/>
            <a:ext cx="8223250" cy="9493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dirty="0"/>
              <a:t>What is the National Traffic System (NTS)?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CE91DA37-1B56-474B-9587-F520BE83C18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676400"/>
            <a:ext cx="7710488" cy="4019550"/>
          </a:xfrm>
          <a:ln/>
        </p:spPr>
        <p:txBody>
          <a:bodyPr/>
          <a:lstStyle/>
          <a:p>
            <a:pPr marL="323850" indent="-323850">
              <a:lnSpc>
                <a:spcPct val="90000"/>
              </a:lnSpc>
              <a:spcBef>
                <a:spcPts val="525"/>
              </a:spcBef>
              <a:spcAft>
                <a:spcPts val="788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"/>
              <a:tabLst>
                <a:tab pos="323850" algn="l"/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</a:pPr>
            <a:r>
              <a:rPr lang="en-US" altLang="en-US" sz="2100" dirty="0"/>
              <a:t>The “RELAY” in American Radio </a:t>
            </a:r>
            <a:r>
              <a:rPr lang="en-US" altLang="en-US" sz="2100" u="sng" dirty="0"/>
              <a:t>Relay</a:t>
            </a:r>
            <a:r>
              <a:rPr lang="en-US" altLang="en-US" sz="2100" dirty="0"/>
              <a:t> League (ARRL)</a:t>
            </a:r>
          </a:p>
          <a:p>
            <a:pPr marL="323850" indent="-323850">
              <a:lnSpc>
                <a:spcPct val="90000"/>
              </a:lnSpc>
              <a:spcBef>
                <a:spcPts val="525"/>
              </a:spcBef>
              <a:spcAft>
                <a:spcPts val="788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"/>
              <a:tabLst>
                <a:tab pos="323850" algn="l"/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</a:pPr>
            <a:r>
              <a:rPr lang="en-US" altLang="en-US" sz="2100" dirty="0"/>
              <a:t>Started in 1915 as the formal ARRL system to relay messages around the country</a:t>
            </a:r>
          </a:p>
          <a:p>
            <a:pPr marL="323850" indent="-323850">
              <a:lnSpc>
                <a:spcPct val="90000"/>
              </a:lnSpc>
              <a:spcBef>
                <a:spcPts val="525"/>
              </a:spcBef>
              <a:spcAft>
                <a:spcPts val="788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"/>
              <a:tabLst>
                <a:tab pos="323850" algn="l"/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</a:pPr>
            <a:r>
              <a:rPr lang="en-US" altLang="en-US" sz="2100" dirty="0"/>
              <a:t>Transmit &amp; Receive Modes: Voice, CW, Digital</a:t>
            </a:r>
          </a:p>
          <a:p>
            <a:pPr marL="323850" indent="-323850">
              <a:lnSpc>
                <a:spcPct val="90000"/>
              </a:lnSpc>
              <a:spcBef>
                <a:spcPts val="525"/>
              </a:spcBef>
              <a:spcAft>
                <a:spcPts val="788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"/>
              <a:tabLst>
                <a:tab pos="323850" algn="l"/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</a:pPr>
            <a:r>
              <a:rPr lang="en-US" altLang="en-US" sz="2100" dirty="0"/>
              <a:t>NTS and Amateur Radio Emergency Services (ARES)</a:t>
            </a:r>
          </a:p>
          <a:p>
            <a:pPr marL="323850" indent="-323850">
              <a:lnSpc>
                <a:spcPct val="90000"/>
              </a:lnSpc>
              <a:spcBef>
                <a:spcPts val="525"/>
              </a:spcBef>
              <a:spcAft>
                <a:spcPts val="788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"/>
              <a:tabLst>
                <a:tab pos="323850" algn="l"/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</a:pPr>
            <a:r>
              <a:rPr lang="en-US" altLang="en-US" sz="2100" dirty="0"/>
              <a:t>Requirements to join: </a:t>
            </a:r>
            <a:r>
              <a:rPr lang="en-US" altLang="en-US" sz="2100" u="sng" dirty="0"/>
              <a:t>Any</a:t>
            </a:r>
            <a:r>
              <a:rPr lang="en-US" altLang="en-US" sz="2100" dirty="0"/>
              <a:t> </a:t>
            </a:r>
            <a:r>
              <a:rPr lang="en-US" altLang="en-US" sz="2100" u="sng" dirty="0"/>
              <a:t>level</a:t>
            </a:r>
            <a:r>
              <a:rPr lang="en-US" altLang="en-US" sz="2100" dirty="0"/>
              <a:t> license &amp; </a:t>
            </a:r>
            <a:r>
              <a:rPr lang="en-US" altLang="en-US" sz="2100" u="sng" dirty="0"/>
              <a:t>desire</a:t>
            </a:r>
            <a:r>
              <a:rPr lang="en-US" altLang="en-US" sz="2100" dirty="0"/>
              <a:t> </a:t>
            </a:r>
            <a:r>
              <a:rPr lang="en-US" altLang="en-US" sz="2100" u="sng" dirty="0"/>
              <a:t>to</a:t>
            </a:r>
            <a:r>
              <a:rPr lang="en-US" altLang="en-US" sz="2100" dirty="0"/>
              <a:t> </a:t>
            </a:r>
            <a:r>
              <a:rPr lang="en-US" altLang="en-US" sz="2100" u="sng" dirty="0"/>
              <a:t>serve</a:t>
            </a:r>
          </a:p>
          <a:p>
            <a:pPr marL="323850" indent="-323850">
              <a:lnSpc>
                <a:spcPct val="90000"/>
              </a:lnSpc>
              <a:spcBef>
                <a:spcPts val="525"/>
              </a:spcBef>
              <a:spcAft>
                <a:spcPts val="788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"/>
              <a:tabLst>
                <a:tab pos="323850" algn="l"/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</a:pPr>
            <a:r>
              <a:rPr lang="en-US" altLang="en-US" sz="2100" dirty="0"/>
              <a:t>ARRL Field Organization Appointments: Official Relay Station (ORS), Digital Relay Station (DRS) &amp; Section Traffic Manager (STM).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E25A5-0D7F-49E4-B1AC-86CEDCFA8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Q/A on ARRL Radiograms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0D9F1-32F2-48F3-849D-81C4C7B0D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/>
              <a:t>Questions on ARRL Radiograms?</a:t>
            </a: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/>
              <a:t>If not – leaving ARRL Radiograms</a:t>
            </a: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/>
              <a:t>Going to FEMA ICS-213</a:t>
            </a:r>
          </a:p>
          <a:p>
            <a:pPr marL="857250" lvl="1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/>
              <a:t>Used by ACS/RACES and local EMAs</a:t>
            </a:r>
          </a:p>
          <a:p>
            <a:pPr marL="857250" lvl="1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/>
              <a:t>Plain language form</a:t>
            </a:r>
          </a:p>
          <a:p>
            <a:pPr marL="1257300" lvl="2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/>
              <a:t>Much simpler/plainer than Radiograms</a:t>
            </a:r>
          </a:p>
        </p:txBody>
      </p:sp>
    </p:spTree>
    <p:extLst>
      <p:ext uri="{BB962C8B-B14F-4D97-AF65-F5344CB8AC3E}">
        <p14:creationId xmlns:p14="http://schemas.microsoft.com/office/powerpoint/2010/main" val="25349085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01EE8-B6E8-494C-86E3-CA13AE0EB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7753350" cy="762001"/>
          </a:xfrm>
        </p:spPr>
        <p:txBody>
          <a:bodyPr/>
          <a:lstStyle/>
          <a:p>
            <a:r>
              <a:rPr lang="en-US" dirty="0"/>
              <a:t>FEMA ICS-213 FORM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8211A5-E7A5-4FF9-A24E-C02523C88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905022"/>
            <a:ext cx="5410200" cy="580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310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C408A76-E3BB-4982-80BD-36D30EEB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7753350" cy="762001"/>
          </a:xfrm>
        </p:spPr>
        <p:txBody>
          <a:bodyPr/>
          <a:lstStyle/>
          <a:p>
            <a:r>
              <a:rPr lang="en-US" dirty="0"/>
              <a:t>FEMA ICS-213 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83265E-7AB1-43E9-9F66-2D6D3EBF9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313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55B822-33BE-4870-AEC5-DBC1C5E1B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1"/>
            <a:ext cx="9144000" cy="5867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AA18FDD-3512-48CC-91C6-53C8FBD1C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"/>
            <a:ext cx="7753350" cy="762001"/>
          </a:xfrm>
        </p:spPr>
        <p:txBody>
          <a:bodyPr/>
          <a:lstStyle/>
          <a:p>
            <a:r>
              <a:rPr lang="en-US" dirty="0"/>
              <a:t>FEMA ICS-213 FORM</a:t>
            </a:r>
          </a:p>
        </p:txBody>
      </p:sp>
    </p:spTree>
    <p:extLst>
      <p:ext uri="{BB962C8B-B14F-4D97-AF65-F5344CB8AC3E}">
        <p14:creationId xmlns:p14="http://schemas.microsoft.com/office/powerpoint/2010/main" val="34157798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7862F-E911-4879-8C80-84E78B425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02809"/>
            <a:ext cx="7753350" cy="1016391"/>
          </a:xfrm>
        </p:spPr>
        <p:txBody>
          <a:bodyPr/>
          <a:lstStyle/>
          <a:p>
            <a:r>
              <a:rPr lang="en-US" dirty="0"/>
              <a:t>FLMSG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518C3-D508-4674-AFF5-24687695F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2148279"/>
            <a:ext cx="8210550" cy="4506912"/>
          </a:xfrm>
        </p:spPr>
        <p:txBody>
          <a:bodyPr/>
          <a:lstStyle/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/>
              <a:t>ICS-213 form is integrated into FLMSG</a:t>
            </a: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/>
              <a:t>FLDIGI must be running to send traffic from FLMSG</a:t>
            </a:r>
          </a:p>
          <a:p>
            <a:pPr marL="857250" lvl="1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/>
              <a:t>Can have FLDIGI minimized</a:t>
            </a:r>
          </a:p>
          <a:p>
            <a:pPr marL="0" indent="0">
              <a:buClr>
                <a:schemeClr val="bg1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3430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776FA4E-EE02-4E64-AF35-FF69A0826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446"/>
            <a:ext cx="8139884" cy="1120775"/>
          </a:xfrm>
        </p:spPr>
        <p:txBody>
          <a:bodyPr/>
          <a:lstStyle/>
          <a:p>
            <a:r>
              <a:rPr lang="en-US" dirty="0"/>
              <a:t>FLMSG DEMO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587625-3267-44FC-94E4-B1424C34C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1161805"/>
            <a:ext cx="9144000" cy="569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132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274F"/>
            </a:gs>
            <a:gs pos="100000">
              <a:srgbClr val="0066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>
            <a:extLst>
              <a:ext uri="{FF2B5EF4-FFF2-40B4-BE49-F238E27FC236}">
                <a16:creationId xmlns:a16="http://schemas.microsoft.com/office/drawing/2014/main" id="{2D903998-124A-4B4E-9ED6-31F9624E55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438400"/>
            <a:ext cx="7772400" cy="9906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5400" dirty="0"/>
              <a:t>Questions on ICS-213?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1E1C08-D02E-4557-8434-5017358A87F7}"/>
              </a:ext>
            </a:extLst>
          </p:cNvPr>
          <p:cNvSpPr/>
          <p:nvPr/>
        </p:nvSpPr>
        <p:spPr>
          <a:xfrm>
            <a:off x="685800" y="381000"/>
            <a:ext cx="8046434" cy="5078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FINAL Q &amp; A</a:t>
            </a:r>
          </a:p>
          <a:p>
            <a:pPr algn="ctr"/>
            <a:endParaRPr lang="en-US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en-US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THANK YOU FOR YOUR</a:t>
            </a:r>
            <a:br>
              <a:rPr lang="en-US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en-US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PARTICIPATION!</a:t>
            </a:r>
          </a:p>
          <a:p>
            <a:pPr algn="ctr"/>
            <a:endParaRPr lang="en-US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en-US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73 de NU3Q</a:t>
            </a:r>
          </a:p>
        </p:txBody>
      </p:sp>
    </p:spTree>
    <p:extLst>
      <p:ext uri="{BB962C8B-B14F-4D97-AF65-F5344CB8AC3E}">
        <p14:creationId xmlns:p14="http://schemas.microsoft.com/office/powerpoint/2010/main" val="1919065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274F"/>
            </a:gs>
            <a:gs pos="100000">
              <a:srgbClr val="0066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27C5A5C5-2B3A-400C-B783-BFD3C29AB7D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4838" y="454025"/>
            <a:ext cx="7929562" cy="9493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600" dirty="0"/>
              <a:t>Advantages of NTS Messaging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FBA84257-5D55-4576-8A22-09C53C9EAC4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04975" y="1892300"/>
            <a:ext cx="6388100" cy="3508375"/>
          </a:xfrm>
          <a:ln/>
        </p:spPr>
        <p:txBody>
          <a:bodyPr/>
          <a:lstStyle/>
          <a:p>
            <a:pPr marL="323850" indent="-323850">
              <a:lnSpc>
                <a:spcPct val="90000"/>
              </a:lnSpc>
              <a:spcBef>
                <a:spcPts val="600"/>
              </a:spcBef>
              <a:buClr>
                <a:srgbClr val="FFFFCC"/>
              </a:buClr>
              <a:buSzPct val="60000"/>
              <a:buFont typeface="Wingdings" panose="05000000000000000000" pitchFamily="2" charset="2"/>
              <a:buChar char=""/>
              <a:tabLst>
                <a:tab pos="323850" algn="l"/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</a:pPr>
            <a:r>
              <a:rPr lang="en-US" altLang="en-US" sz="2400" dirty="0"/>
              <a:t>Wireless! Send them from anywhere.</a:t>
            </a:r>
          </a:p>
          <a:p>
            <a:pPr marL="323850" indent="-323850">
              <a:lnSpc>
                <a:spcPct val="90000"/>
              </a:lnSpc>
              <a:spcBef>
                <a:spcPts val="600"/>
              </a:spcBef>
              <a:buClr>
                <a:srgbClr val="FFFFCC"/>
              </a:buClr>
              <a:buSzPct val="60000"/>
              <a:buFont typeface="Wingdings" panose="05000000000000000000" pitchFamily="2" charset="2"/>
              <a:buChar char=""/>
              <a:tabLst>
                <a:tab pos="323850" algn="l"/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</a:pPr>
            <a:r>
              <a:rPr lang="en-US" altLang="en-US" sz="2400" dirty="0"/>
              <a:t>Use a little HT or a big base station</a:t>
            </a:r>
          </a:p>
          <a:p>
            <a:pPr marL="323850" indent="-323850">
              <a:lnSpc>
                <a:spcPct val="90000"/>
              </a:lnSpc>
              <a:spcBef>
                <a:spcPts val="600"/>
              </a:spcBef>
              <a:buClr>
                <a:srgbClr val="FFFFCC"/>
              </a:buClr>
              <a:buSzPct val="60000"/>
              <a:buFont typeface="Wingdings" panose="05000000000000000000" pitchFamily="2" charset="2"/>
              <a:buChar char=""/>
              <a:tabLst>
                <a:tab pos="323850" algn="l"/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</a:pPr>
            <a:r>
              <a:rPr lang="en-US" altLang="en-US" sz="2400" dirty="0"/>
              <a:t>Standard Format</a:t>
            </a:r>
          </a:p>
          <a:p>
            <a:pPr marL="323850" indent="-323850">
              <a:lnSpc>
                <a:spcPct val="90000"/>
              </a:lnSpc>
              <a:spcBef>
                <a:spcPts val="600"/>
              </a:spcBef>
              <a:buClr>
                <a:srgbClr val="FFFFCC"/>
              </a:buClr>
              <a:buSzPct val="60000"/>
              <a:buFont typeface="Wingdings" panose="05000000000000000000" pitchFamily="2" charset="2"/>
              <a:buChar char=""/>
              <a:tabLst>
                <a:tab pos="323850" algn="l"/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</a:pPr>
            <a:r>
              <a:rPr lang="en-US" altLang="en-US" sz="2400" dirty="0"/>
              <a:t>Accountability</a:t>
            </a:r>
          </a:p>
          <a:p>
            <a:pPr marL="323850" indent="-323850">
              <a:lnSpc>
                <a:spcPct val="90000"/>
              </a:lnSpc>
              <a:spcBef>
                <a:spcPts val="600"/>
              </a:spcBef>
              <a:buClr>
                <a:srgbClr val="FFFFCC"/>
              </a:buClr>
              <a:buSzPct val="60000"/>
              <a:buFont typeface="Wingdings" panose="05000000000000000000" pitchFamily="2" charset="2"/>
              <a:buChar char=""/>
              <a:tabLst>
                <a:tab pos="323850" algn="l"/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</a:pPr>
            <a:r>
              <a:rPr lang="en-US" altLang="en-US" sz="2400" dirty="0"/>
              <a:t>NTS Nets meet daily</a:t>
            </a:r>
          </a:p>
          <a:p>
            <a:pPr marL="323850" indent="-323850">
              <a:lnSpc>
                <a:spcPct val="90000"/>
              </a:lnSpc>
              <a:spcBef>
                <a:spcPts val="600"/>
              </a:spcBef>
              <a:buClr>
                <a:srgbClr val="FFFFCC"/>
              </a:buClr>
              <a:buSzPct val="60000"/>
              <a:buFont typeface="Wingdings" panose="05000000000000000000" pitchFamily="2" charset="2"/>
              <a:buChar char=""/>
              <a:tabLst>
                <a:tab pos="323850" algn="l"/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</a:pPr>
            <a:r>
              <a:rPr lang="en-US" altLang="en-US" sz="2400" dirty="0"/>
              <a:t>Can send by phone, CW or digital</a:t>
            </a:r>
          </a:p>
          <a:p>
            <a:pPr marL="323850" indent="-323850">
              <a:lnSpc>
                <a:spcPct val="90000"/>
              </a:lnSpc>
              <a:spcBef>
                <a:spcPts val="600"/>
              </a:spcBef>
              <a:buClr>
                <a:srgbClr val="FFFFCC"/>
              </a:buClr>
              <a:buSzPct val="60000"/>
              <a:buFont typeface="Wingdings" panose="05000000000000000000" pitchFamily="2" charset="2"/>
              <a:buChar char=""/>
              <a:tabLst>
                <a:tab pos="323850" algn="l"/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</a:pPr>
            <a:r>
              <a:rPr lang="en-US" altLang="en-US" sz="2400" i="1" dirty="0"/>
              <a:t>When all else fails…</a:t>
            </a:r>
          </a:p>
          <a:p>
            <a:pPr marL="323850" indent="-323850">
              <a:lnSpc>
                <a:spcPct val="90000"/>
              </a:lnSpc>
              <a:spcBef>
                <a:spcPts val="600"/>
              </a:spcBef>
              <a:buClr>
                <a:srgbClr val="FFFFCC"/>
              </a:buClr>
              <a:buSzPct val="60000"/>
              <a:buFont typeface="Wingdings" panose="05000000000000000000" pitchFamily="2" charset="2"/>
              <a:buChar char=""/>
              <a:tabLst>
                <a:tab pos="323850" algn="l"/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</a:pPr>
            <a:r>
              <a:rPr lang="en-US" altLang="en-US" sz="2400" dirty="0"/>
              <a:t>Fun, good practice &amp; helpful!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274F"/>
            </a:gs>
            <a:gs pos="100000">
              <a:srgbClr val="0066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F8B91456-455A-4CEB-A2AE-F93A986D0D0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/>
              <a:t>NTS Hierarchy and Modes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23520E8A-62F9-4C58-8FF2-037E7CAFD5F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30725"/>
          </a:xfrm>
          <a:ln/>
        </p:spPr>
        <p:txBody>
          <a:bodyPr/>
          <a:lstStyle/>
          <a:p>
            <a:pPr marL="323850" indent="-323850">
              <a:spcBef>
                <a:spcPts val="700"/>
              </a:spcBef>
              <a:buClr>
                <a:srgbClr val="FFFFCC"/>
              </a:buClr>
              <a:buSzPct val="60000"/>
              <a:buFont typeface="Wingdings" panose="05000000000000000000" pitchFamily="2" charset="2"/>
              <a:buChar char=""/>
              <a:tabLst>
                <a:tab pos="323850" algn="l"/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</a:pPr>
            <a:r>
              <a:rPr lang="en-US" altLang="en-US" sz="2800" dirty="0"/>
              <a:t>US and Canada organized into Area, Region, and Local Nets</a:t>
            </a:r>
          </a:p>
          <a:p>
            <a:pPr marL="723900" lvl="1" indent="-266700">
              <a:spcBef>
                <a:spcPts val="600"/>
              </a:spcBef>
              <a:buClr>
                <a:srgbClr val="FFFFFF"/>
              </a:buClr>
              <a:buFont typeface="Verdana" panose="020B0604030504040204" pitchFamily="34" charset="0"/>
              <a:buChar char="•"/>
              <a:tabLst>
                <a:tab pos="323850" algn="l"/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</a:pPr>
            <a:r>
              <a:rPr lang="en-US" altLang="en-US" sz="2400" dirty="0"/>
              <a:t>3 Areas</a:t>
            </a:r>
          </a:p>
          <a:p>
            <a:pPr marL="723900" lvl="1" indent="-266700">
              <a:spcBef>
                <a:spcPts val="600"/>
              </a:spcBef>
              <a:buClr>
                <a:srgbClr val="FFFFFF"/>
              </a:buClr>
              <a:buFont typeface="Verdana" panose="020B0604030504040204" pitchFamily="34" charset="0"/>
              <a:buChar char="•"/>
              <a:tabLst>
                <a:tab pos="323850" algn="l"/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</a:pPr>
            <a:r>
              <a:rPr lang="en-US" altLang="en-US" sz="2400" dirty="0"/>
              <a:t>12 Regions</a:t>
            </a:r>
          </a:p>
          <a:p>
            <a:pPr marL="323850" indent="-323850">
              <a:spcBef>
                <a:spcPts val="700"/>
              </a:spcBef>
              <a:buClr>
                <a:srgbClr val="FFFFCC"/>
              </a:buClr>
              <a:buSzPct val="60000"/>
              <a:buFont typeface="Wingdings" panose="05000000000000000000" pitchFamily="2" charset="2"/>
              <a:buChar char=""/>
              <a:tabLst>
                <a:tab pos="323850" algn="l"/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</a:pPr>
            <a:r>
              <a:rPr lang="en-US" altLang="en-US" sz="2800" dirty="0"/>
              <a:t>Traffic Flow:</a:t>
            </a:r>
          </a:p>
        </p:txBody>
      </p:sp>
      <p:grpSp>
        <p:nvGrpSpPr>
          <p:cNvPr id="8195" name="Group 3">
            <a:extLst>
              <a:ext uri="{FF2B5EF4-FFF2-40B4-BE49-F238E27FC236}">
                <a16:creationId xmlns:a16="http://schemas.microsoft.com/office/drawing/2014/main" id="{F8D555CA-F4EA-4332-8BCC-B94A848A78E7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4038600"/>
            <a:ext cx="7685088" cy="2598738"/>
            <a:chOff x="192" y="2544"/>
            <a:chExt cx="4841" cy="1637"/>
          </a:xfrm>
        </p:grpSpPr>
        <p:grpSp>
          <p:nvGrpSpPr>
            <p:cNvPr id="8196" name="Group 4">
              <a:extLst>
                <a:ext uri="{FF2B5EF4-FFF2-40B4-BE49-F238E27FC236}">
                  <a16:creationId xmlns:a16="http://schemas.microsoft.com/office/drawing/2014/main" id="{C6622EFD-84D8-4693-A139-6B82F91947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3744"/>
              <a:ext cx="1145" cy="437"/>
              <a:chOff x="192" y="3744"/>
              <a:chExt cx="1145" cy="437"/>
            </a:xfrm>
          </p:grpSpPr>
          <p:sp>
            <p:nvSpPr>
              <p:cNvPr id="8197" name="Oval 5">
                <a:extLst>
                  <a:ext uri="{FF2B5EF4-FFF2-40B4-BE49-F238E27FC236}">
                    <a16:creationId xmlns:a16="http://schemas.microsoft.com/office/drawing/2014/main" id="{2F259054-091F-49AE-9BE0-6778E0BA34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3744"/>
                <a:ext cx="233" cy="9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198" name="Oval 6">
                <a:extLst>
                  <a:ext uri="{FF2B5EF4-FFF2-40B4-BE49-F238E27FC236}">
                    <a16:creationId xmlns:a16="http://schemas.microsoft.com/office/drawing/2014/main" id="{100EFC3F-427D-426B-8281-69676B1D0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" y="3744"/>
                <a:ext cx="234" cy="9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199" name="Oval 7">
                <a:extLst>
                  <a:ext uri="{FF2B5EF4-FFF2-40B4-BE49-F238E27FC236}">
                    <a16:creationId xmlns:a16="http://schemas.microsoft.com/office/drawing/2014/main" id="{9B520537-84BE-44FC-97CB-D275727287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" y="3744"/>
                <a:ext cx="234" cy="9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200" name="Oval 8">
                <a:extLst>
                  <a:ext uri="{FF2B5EF4-FFF2-40B4-BE49-F238E27FC236}">
                    <a16:creationId xmlns:a16="http://schemas.microsoft.com/office/drawing/2014/main" id="{912B08B6-212A-4CD2-B441-79FA932777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5" y="3744"/>
                <a:ext cx="234" cy="9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201" name="Text Box 9">
                <a:extLst>
                  <a:ext uri="{FF2B5EF4-FFF2-40B4-BE49-F238E27FC236}">
                    <a16:creationId xmlns:a16="http://schemas.microsoft.com/office/drawing/2014/main" id="{9C05518B-8D86-4BA5-B28E-62FCEC888A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" y="3824"/>
                <a:ext cx="809" cy="3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algn="ctr">
                  <a:lnSpc>
                    <a:spcPct val="130000"/>
                  </a:lnSpc>
                  <a:spcBef>
                    <a:spcPts val="750"/>
                  </a:spcBef>
                  <a:buClrTx/>
                  <a:buFontTx/>
                  <a:buNone/>
                </a:pPr>
                <a:r>
                  <a:rPr lang="en-US" altLang="en-US" sz="1200" b="1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Section/ Local Nets</a:t>
                </a:r>
              </a:p>
            </p:txBody>
          </p:sp>
        </p:grpSp>
        <p:grpSp>
          <p:nvGrpSpPr>
            <p:cNvPr id="8202" name="Group 10">
              <a:extLst>
                <a:ext uri="{FF2B5EF4-FFF2-40B4-BE49-F238E27FC236}">
                  <a16:creationId xmlns:a16="http://schemas.microsoft.com/office/drawing/2014/main" id="{EDE27B20-C6F1-4ABC-B728-F1ED064D76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3120"/>
              <a:ext cx="761" cy="447"/>
              <a:chOff x="912" y="3120"/>
              <a:chExt cx="761" cy="447"/>
            </a:xfrm>
          </p:grpSpPr>
          <p:sp>
            <p:nvSpPr>
              <p:cNvPr id="8203" name="Oval 11">
                <a:extLst>
                  <a:ext uri="{FF2B5EF4-FFF2-40B4-BE49-F238E27FC236}">
                    <a16:creationId xmlns:a16="http://schemas.microsoft.com/office/drawing/2014/main" id="{7243C507-A87E-456E-B009-742725C12B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3120"/>
                <a:ext cx="569" cy="23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204" name="Text Box 12">
                <a:extLst>
                  <a:ext uri="{FF2B5EF4-FFF2-40B4-BE49-F238E27FC236}">
                    <a16:creationId xmlns:a16="http://schemas.microsoft.com/office/drawing/2014/main" id="{85C1C5C9-A1CD-41F9-A2DA-CA794967A8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2" y="3359"/>
                <a:ext cx="761" cy="2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algn="ctr">
                  <a:lnSpc>
                    <a:spcPct val="130000"/>
                  </a:lnSpc>
                  <a:spcBef>
                    <a:spcPts val="750"/>
                  </a:spcBef>
                  <a:buClrTx/>
                  <a:buFontTx/>
                  <a:buNone/>
                </a:pPr>
                <a:r>
                  <a:rPr lang="en-US" altLang="en-US" sz="1200" b="1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Region Nets</a:t>
                </a:r>
              </a:p>
            </p:txBody>
          </p:sp>
        </p:grpSp>
        <p:sp>
          <p:nvSpPr>
            <p:cNvPr id="8205" name="Line 13">
              <a:extLst>
                <a:ext uri="{FF2B5EF4-FFF2-40B4-BE49-F238E27FC236}">
                  <a16:creationId xmlns:a16="http://schemas.microsoft.com/office/drawing/2014/main" id="{F6F1DF69-C1D8-44BC-A435-C73F47411B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" y="3540"/>
              <a:ext cx="666" cy="162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06" name="Line 14">
              <a:extLst>
                <a:ext uri="{FF2B5EF4-FFF2-40B4-BE49-F238E27FC236}">
                  <a16:creationId xmlns:a16="http://schemas.microsoft.com/office/drawing/2014/main" id="{10EF5E53-207D-4A9D-BFAE-68F1F18F47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" y="3492"/>
              <a:ext cx="522" cy="210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07" name="Line 15">
              <a:extLst>
                <a:ext uri="{FF2B5EF4-FFF2-40B4-BE49-F238E27FC236}">
                  <a16:creationId xmlns:a16="http://schemas.microsoft.com/office/drawing/2014/main" id="{26CBA304-7D62-4112-B67B-C481A038E7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0" y="3540"/>
              <a:ext cx="330" cy="210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08" name="Line 16">
              <a:extLst>
                <a:ext uri="{FF2B5EF4-FFF2-40B4-BE49-F238E27FC236}">
                  <a16:creationId xmlns:a16="http://schemas.microsoft.com/office/drawing/2014/main" id="{4AC6210A-81F1-4A6D-9286-F13001B7A7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" y="3492"/>
              <a:ext cx="138" cy="21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09" name="Line 17">
              <a:extLst>
                <a:ext uri="{FF2B5EF4-FFF2-40B4-BE49-F238E27FC236}">
                  <a16:creationId xmlns:a16="http://schemas.microsoft.com/office/drawing/2014/main" id="{17537D3B-0C9C-464C-9B30-F8689CFF94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3540"/>
              <a:ext cx="138" cy="162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10" name="Line 18">
              <a:extLst>
                <a:ext uri="{FF2B5EF4-FFF2-40B4-BE49-F238E27FC236}">
                  <a16:creationId xmlns:a16="http://schemas.microsoft.com/office/drawing/2014/main" id="{35A1B47F-5B10-4132-A588-BDC5A64826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3552"/>
              <a:ext cx="0" cy="138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211" name="Group 19">
              <a:extLst>
                <a:ext uri="{FF2B5EF4-FFF2-40B4-BE49-F238E27FC236}">
                  <a16:creationId xmlns:a16="http://schemas.microsoft.com/office/drawing/2014/main" id="{F0850B82-4349-4823-ADA8-B91453F7D7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784"/>
              <a:ext cx="617" cy="447"/>
              <a:chOff x="1776" y="2784"/>
              <a:chExt cx="617" cy="447"/>
            </a:xfrm>
          </p:grpSpPr>
          <p:sp>
            <p:nvSpPr>
              <p:cNvPr id="8212" name="Oval 20">
                <a:extLst>
                  <a:ext uri="{FF2B5EF4-FFF2-40B4-BE49-F238E27FC236}">
                    <a16:creationId xmlns:a16="http://schemas.microsoft.com/office/drawing/2014/main" id="{D1F3C44A-8DAE-4335-90FD-C5BBC8E5E7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2784"/>
                <a:ext cx="569" cy="23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213" name="Text Box 21">
                <a:extLst>
                  <a:ext uri="{FF2B5EF4-FFF2-40B4-BE49-F238E27FC236}">
                    <a16:creationId xmlns:a16="http://schemas.microsoft.com/office/drawing/2014/main" id="{2BBB5646-CE4B-406D-A7E1-F61435CE9B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3023"/>
                <a:ext cx="617" cy="2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algn="ctr">
                  <a:lnSpc>
                    <a:spcPct val="130000"/>
                  </a:lnSpc>
                  <a:spcBef>
                    <a:spcPts val="750"/>
                  </a:spcBef>
                  <a:buClrTx/>
                  <a:buFontTx/>
                  <a:buNone/>
                </a:pPr>
                <a:r>
                  <a:rPr lang="en-US" altLang="en-US" sz="1200" b="1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Area Nets</a:t>
                </a:r>
              </a:p>
            </p:txBody>
          </p:sp>
        </p:grpSp>
        <p:sp>
          <p:nvSpPr>
            <p:cNvPr id="8214" name="Line 22">
              <a:extLst>
                <a:ext uri="{FF2B5EF4-FFF2-40B4-BE49-F238E27FC236}">
                  <a16:creationId xmlns:a16="http://schemas.microsoft.com/office/drawing/2014/main" id="{B61E4159-757C-4168-933B-58775E4646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4" y="3012"/>
              <a:ext cx="186" cy="114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215" name="Group 23">
              <a:extLst>
                <a:ext uri="{FF2B5EF4-FFF2-40B4-BE49-F238E27FC236}">
                  <a16:creationId xmlns:a16="http://schemas.microsoft.com/office/drawing/2014/main" id="{581D1ACC-8BC5-4054-8513-4A7D42B5AF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2784"/>
              <a:ext cx="617" cy="447"/>
              <a:chOff x="3168" y="2784"/>
              <a:chExt cx="617" cy="447"/>
            </a:xfrm>
          </p:grpSpPr>
          <p:sp>
            <p:nvSpPr>
              <p:cNvPr id="8216" name="Oval 24">
                <a:extLst>
                  <a:ext uri="{FF2B5EF4-FFF2-40B4-BE49-F238E27FC236}">
                    <a16:creationId xmlns:a16="http://schemas.microsoft.com/office/drawing/2014/main" id="{00958586-CEFA-4A0E-8A86-3026EE9320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2784"/>
                <a:ext cx="569" cy="23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217" name="Text Box 25">
                <a:extLst>
                  <a:ext uri="{FF2B5EF4-FFF2-40B4-BE49-F238E27FC236}">
                    <a16:creationId xmlns:a16="http://schemas.microsoft.com/office/drawing/2014/main" id="{04E74BE2-4D90-4524-9FBB-83A1CF3CE7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8" y="3023"/>
                <a:ext cx="617" cy="2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algn="ctr">
                  <a:lnSpc>
                    <a:spcPct val="130000"/>
                  </a:lnSpc>
                  <a:spcBef>
                    <a:spcPts val="750"/>
                  </a:spcBef>
                  <a:buClrTx/>
                  <a:buFontTx/>
                  <a:buNone/>
                </a:pPr>
                <a:r>
                  <a:rPr lang="en-US" altLang="en-US" sz="1200" b="1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Area Nets</a:t>
                </a:r>
              </a:p>
            </p:txBody>
          </p:sp>
        </p:grpSp>
        <p:sp>
          <p:nvSpPr>
            <p:cNvPr id="8218" name="Line 26">
              <a:extLst>
                <a:ext uri="{FF2B5EF4-FFF2-40B4-BE49-F238E27FC236}">
                  <a16:creationId xmlns:a16="http://schemas.microsoft.com/office/drawing/2014/main" id="{0279E24F-062B-4C52-93D9-7BEFEDFA2F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2880"/>
              <a:ext cx="522" cy="0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19" name="Text Box 27">
              <a:extLst>
                <a:ext uri="{FF2B5EF4-FFF2-40B4-BE49-F238E27FC236}">
                  <a16:creationId xmlns:a16="http://schemas.microsoft.com/office/drawing/2014/main" id="{6C4EDB95-26B9-46EC-8F09-CF44A77B24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544"/>
              <a:ext cx="522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ts val="750"/>
                </a:spcBef>
                <a:buClrTx/>
                <a:buFontTx/>
                <a:buNone/>
              </a:pPr>
              <a:r>
                <a:rPr lang="en-US" altLang="en-US" sz="12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TCC</a:t>
              </a:r>
            </a:p>
          </p:txBody>
        </p:sp>
        <p:grpSp>
          <p:nvGrpSpPr>
            <p:cNvPr id="8220" name="Group 28">
              <a:extLst>
                <a:ext uri="{FF2B5EF4-FFF2-40B4-BE49-F238E27FC236}">
                  <a16:creationId xmlns:a16="http://schemas.microsoft.com/office/drawing/2014/main" id="{AA2C2AD4-584E-404B-8FBB-2B6C1E1B4B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0" y="3072"/>
              <a:ext cx="761" cy="447"/>
              <a:chOff x="3840" y="3072"/>
              <a:chExt cx="761" cy="447"/>
            </a:xfrm>
          </p:grpSpPr>
          <p:sp>
            <p:nvSpPr>
              <p:cNvPr id="8221" name="Oval 29">
                <a:extLst>
                  <a:ext uri="{FF2B5EF4-FFF2-40B4-BE49-F238E27FC236}">
                    <a16:creationId xmlns:a16="http://schemas.microsoft.com/office/drawing/2014/main" id="{F471CF89-B94D-45E7-898A-5F4C2B23B8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6" y="3072"/>
                <a:ext cx="569" cy="23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222" name="Text Box 30">
                <a:extLst>
                  <a:ext uri="{FF2B5EF4-FFF2-40B4-BE49-F238E27FC236}">
                    <a16:creationId xmlns:a16="http://schemas.microsoft.com/office/drawing/2014/main" id="{D1D8124E-F061-4EF0-9A11-5EBC65572F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3311"/>
                <a:ext cx="761" cy="2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algn="ctr">
                  <a:lnSpc>
                    <a:spcPct val="130000"/>
                  </a:lnSpc>
                  <a:spcBef>
                    <a:spcPts val="750"/>
                  </a:spcBef>
                  <a:buClrTx/>
                  <a:buFontTx/>
                  <a:buNone/>
                </a:pPr>
                <a:r>
                  <a:rPr lang="en-US" altLang="en-US" sz="1200" b="1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Region Nets</a:t>
                </a:r>
              </a:p>
            </p:txBody>
          </p:sp>
        </p:grpSp>
        <p:sp>
          <p:nvSpPr>
            <p:cNvPr id="8223" name="Line 31">
              <a:extLst>
                <a:ext uri="{FF2B5EF4-FFF2-40B4-BE49-F238E27FC236}">
                  <a16:creationId xmlns:a16="http://schemas.microsoft.com/office/drawing/2014/main" id="{B134A607-564C-450D-8B63-4050CBC116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976"/>
              <a:ext cx="186" cy="90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224" name="Group 32">
              <a:extLst>
                <a:ext uri="{FF2B5EF4-FFF2-40B4-BE49-F238E27FC236}">
                  <a16:creationId xmlns:a16="http://schemas.microsoft.com/office/drawing/2014/main" id="{9D18A61B-EE35-4094-8638-4117298CBC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3744"/>
              <a:ext cx="1145" cy="437"/>
              <a:chOff x="3888" y="3744"/>
              <a:chExt cx="1145" cy="437"/>
            </a:xfrm>
          </p:grpSpPr>
          <p:sp>
            <p:nvSpPr>
              <p:cNvPr id="8225" name="Oval 33">
                <a:extLst>
                  <a:ext uri="{FF2B5EF4-FFF2-40B4-BE49-F238E27FC236}">
                    <a16:creationId xmlns:a16="http://schemas.microsoft.com/office/drawing/2014/main" id="{4291C5A0-E9E0-4B0E-87FD-F7D74D6439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" y="3744"/>
                <a:ext cx="234" cy="9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226" name="Oval 34">
                <a:extLst>
                  <a:ext uri="{FF2B5EF4-FFF2-40B4-BE49-F238E27FC236}">
                    <a16:creationId xmlns:a16="http://schemas.microsoft.com/office/drawing/2014/main" id="{71E3C8CE-7FAB-41EC-8108-AA4BD9D0C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3744"/>
                <a:ext cx="234" cy="9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227" name="Oval 35">
                <a:extLst>
                  <a:ext uri="{FF2B5EF4-FFF2-40B4-BE49-F238E27FC236}">
                    <a16:creationId xmlns:a16="http://schemas.microsoft.com/office/drawing/2014/main" id="{F0632C9E-5CB7-4BB2-B5FE-E2D10BDDC3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9" y="3744"/>
                <a:ext cx="234" cy="9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228" name="Oval 36">
                <a:extLst>
                  <a:ext uri="{FF2B5EF4-FFF2-40B4-BE49-F238E27FC236}">
                    <a16:creationId xmlns:a16="http://schemas.microsoft.com/office/drawing/2014/main" id="{7D4B4D58-C819-41DA-8933-298FF1309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1" y="3744"/>
                <a:ext cx="234" cy="9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229" name="Text Box 37">
                <a:extLst>
                  <a:ext uri="{FF2B5EF4-FFF2-40B4-BE49-F238E27FC236}">
                    <a16:creationId xmlns:a16="http://schemas.microsoft.com/office/drawing/2014/main" id="{7D566536-9235-4AA6-8C22-2CEF50CEEB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0" y="3824"/>
                <a:ext cx="809" cy="3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algn="ctr">
                  <a:lnSpc>
                    <a:spcPct val="130000"/>
                  </a:lnSpc>
                  <a:spcBef>
                    <a:spcPts val="750"/>
                  </a:spcBef>
                  <a:buClrTx/>
                  <a:buFontTx/>
                  <a:buNone/>
                </a:pPr>
                <a:r>
                  <a:rPr lang="en-US" altLang="en-US" sz="1200" b="1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Section / Local Nets</a:t>
                </a:r>
              </a:p>
            </p:txBody>
          </p:sp>
        </p:grpSp>
        <p:sp>
          <p:nvSpPr>
            <p:cNvPr id="8230" name="Line 38">
              <a:extLst>
                <a:ext uri="{FF2B5EF4-FFF2-40B4-BE49-F238E27FC236}">
                  <a16:creationId xmlns:a16="http://schemas.microsoft.com/office/drawing/2014/main" id="{13364B62-0C55-4770-B482-4B073D7BD7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20" y="3504"/>
              <a:ext cx="66" cy="186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1" name="Line 39">
              <a:extLst>
                <a:ext uri="{FF2B5EF4-FFF2-40B4-BE49-F238E27FC236}">
                  <a16:creationId xmlns:a16="http://schemas.microsoft.com/office/drawing/2014/main" id="{200C5D93-78E5-41F4-BEFA-DB3363E636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3504"/>
              <a:ext cx="42" cy="186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2" name="Line 40">
              <a:extLst>
                <a:ext uri="{FF2B5EF4-FFF2-40B4-BE49-F238E27FC236}">
                  <a16:creationId xmlns:a16="http://schemas.microsoft.com/office/drawing/2014/main" id="{E8466B20-177D-43E6-BF06-5D86DEB796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3504"/>
              <a:ext cx="138" cy="186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3" name="Line 41">
              <a:extLst>
                <a:ext uri="{FF2B5EF4-FFF2-40B4-BE49-F238E27FC236}">
                  <a16:creationId xmlns:a16="http://schemas.microsoft.com/office/drawing/2014/main" id="{6D34ACBD-5974-4192-A330-614CF8B37C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3456"/>
              <a:ext cx="282" cy="234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8234" name="Text Box 42">
            <a:extLst>
              <a:ext uri="{FF2B5EF4-FFF2-40B4-BE49-F238E27FC236}">
                <a16:creationId xmlns:a16="http://schemas.microsoft.com/office/drawing/2014/main" id="{88F16274-5C36-43E4-881B-6B88E8584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943600"/>
            <a:ext cx="3505200" cy="331788"/>
          </a:xfrm>
          <a:prstGeom prst="rect">
            <a:avLst/>
          </a:prstGeom>
          <a:noFill/>
          <a:ln w="93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ts val="75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VHF/UHF Phone, HF Phone, CW, Digital</a:t>
            </a:r>
          </a:p>
        </p:txBody>
      </p:sp>
      <p:grpSp>
        <p:nvGrpSpPr>
          <p:cNvPr id="8235" name="Group 43">
            <a:extLst>
              <a:ext uri="{FF2B5EF4-FFF2-40B4-BE49-F238E27FC236}">
                <a16:creationId xmlns:a16="http://schemas.microsoft.com/office/drawing/2014/main" id="{908F83EF-485C-4D32-A5E5-47BE4B525419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5181600"/>
            <a:ext cx="2122488" cy="330200"/>
            <a:chOff x="2064" y="3264"/>
            <a:chExt cx="1337" cy="208"/>
          </a:xfrm>
        </p:grpSpPr>
        <p:sp>
          <p:nvSpPr>
            <p:cNvPr id="8236" name="Text Box 44">
              <a:extLst>
                <a:ext uri="{FF2B5EF4-FFF2-40B4-BE49-F238E27FC236}">
                  <a16:creationId xmlns:a16="http://schemas.microsoft.com/office/drawing/2014/main" id="{E6D746EB-0034-493F-84E1-4540FCECC6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3264"/>
              <a:ext cx="1337" cy="207"/>
            </a:xfrm>
            <a:prstGeom prst="rect">
              <a:avLst/>
            </a:pr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237" name="Text Box 45">
              <a:extLst>
                <a:ext uri="{FF2B5EF4-FFF2-40B4-BE49-F238E27FC236}">
                  <a16:creationId xmlns:a16="http://schemas.microsoft.com/office/drawing/2014/main" id="{A8DF716D-6940-4E8F-8713-710EA75A11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3264"/>
              <a:ext cx="1123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>
                <a:lnSpc>
                  <a:spcPct val="130000"/>
                </a:lnSpc>
                <a:buClrTx/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HF Phone, CW, Digital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274F"/>
            </a:gs>
            <a:gs pos="100000">
              <a:srgbClr val="0066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>
            <a:extLst>
              <a:ext uri="{FF2B5EF4-FFF2-40B4-BE49-F238E27FC236}">
                <a16:creationId xmlns:a16="http://schemas.microsoft.com/office/drawing/2014/main" id="{3EA168A5-4DBF-43A9-A0B3-DFEBA57B5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4759325" cy="475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8" name="Line 2">
            <a:extLst>
              <a:ext uri="{FF2B5EF4-FFF2-40B4-BE49-F238E27FC236}">
                <a16:creationId xmlns:a16="http://schemas.microsoft.com/office/drawing/2014/main" id="{F5613CFA-F13A-4BA3-BEA1-26810CE82D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2514600"/>
            <a:ext cx="76200" cy="4114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982FB0B-A557-447C-90A7-312B2D28F5A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/>
              <a:t>NTS Areas</a:t>
            </a:r>
          </a:p>
        </p:txBody>
      </p:sp>
      <p:sp>
        <p:nvSpPr>
          <p:cNvPr id="9220" name="Freeform 4">
            <a:extLst>
              <a:ext uri="{FF2B5EF4-FFF2-40B4-BE49-F238E27FC236}">
                <a16:creationId xmlns:a16="http://schemas.microsoft.com/office/drawing/2014/main" id="{F3FE9D1E-7889-4A4D-87FE-E07193BC0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886200"/>
            <a:ext cx="1524000" cy="1295400"/>
          </a:xfrm>
          <a:custGeom>
            <a:avLst/>
            <a:gdLst>
              <a:gd name="T0" fmla="*/ 144 w 960"/>
              <a:gd name="T1" fmla="*/ 0 h 816"/>
              <a:gd name="T2" fmla="*/ 0 w 960"/>
              <a:gd name="T3" fmla="*/ 240 h 816"/>
              <a:gd name="T4" fmla="*/ 48 w 960"/>
              <a:gd name="T5" fmla="*/ 384 h 816"/>
              <a:gd name="T6" fmla="*/ 192 w 960"/>
              <a:gd name="T7" fmla="*/ 432 h 816"/>
              <a:gd name="T8" fmla="*/ 240 w 960"/>
              <a:gd name="T9" fmla="*/ 480 h 816"/>
              <a:gd name="T10" fmla="*/ 288 w 960"/>
              <a:gd name="T11" fmla="*/ 528 h 816"/>
              <a:gd name="T12" fmla="*/ 336 w 960"/>
              <a:gd name="T13" fmla="*/ 672 h 816"/>
              <a:gd name="T14" fmla="*/ 432 w 960"/>
              <a:gd name="T15" fmla="*/ 672 h 816"/>
              <a:gd name="T16" fmla="*/ 432 w 960"/>
              <a:gd name="T17" fmla="*/ 816 h 816"/>
              <a:gd name="T18" fmla="*/ 528 w 960"/>
              <a:gd name="T19" fmla="*/ 816 h 816"/>
              <a:gd name="T20" fmla="*/ 960 w 960"/>
              <a:gd name="T21" fmla="*/ 624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60" h="816">
                <a:moveTo>
                  <a:pt x="144" y="0"/>
                </a:moveTo>
                <a:lnTo>
                  <a:pt x="0" y="240"/>
                </a:lnTo>
                <a:lnTo>
                  <a:pt x="48" y="384"/>
                </a:lnTo>
                <a:lnTo>
                  <a:pt x="192" y="432"/>
                </a:lnTo>
                <a:lnTo>
                  <a:pt x="240" y="480"/>
                </a:lnTo>
                <a:lnTo>
                  <a:pt x="288" y="528"/>
                </a:lnTo>
                <a:lnTo>
                  <a:pt x="336" y="672"/>
                </a:lnTo>
                <a:lnTo>
                  <a:pt x="432" y="672"/>
                </a:lnTo>
                <a:lnTo>
                  <a:pt x="432" y="816"/>
                </a:lnTo>
                <a:lnTo>
                  <a:pt x="528" y="816"/>
                </a:lnTo>
                <a:lnTo>
                  <a:pt x="960" y="624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1" name="Freeform 5">
            <a:extLst>
              <a:ext uri="{FF2B5EF4-FFF2-40B4-BE49-F238E27FC236}">
                <a16:creationId xmlns:a16="http://schemas.microsoft.com/office/drawing/2014/main" id="{A546374C-0846-415C-8F2B-74C89C369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6338" y="3884613"/>
            <a:ext cx="9525" cy="26987"/>
          </a:xfrm>
          <a:custGeom>
            <a:avLst/>
            <a:gdLst>
              <a:gd name="T0" fmla="*/ 6 w 6"/>
              <a:gd name="T1" fmla="*/ 0 h 17"/>
              <a:gd name="T2" fmla="*/ 0 w 6"/>
              <a:gd name="T3" fmla="*/ 17 h 17"/>
              <a:gd name="T4" fmla="*/ 6 w 6"/>
              <a:gd name="T5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7">
                <a:moveTo>
                  <a:pt x="6" y="0"/>
                </a:moveTo>
                <a:cubicBezTo>
                  <a:pt x="4" y="6"/>
                  <a:pt x="0" y="17"/>
                  <a:pt x="0" y="17"/>
                </a:cubicBezTo>
                <a:cubicBezTo>
                  <a:pt x="0" y="17"/>
                  <a:pt x="4" y="6"/>
                  <a:pt x="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2" name="Freeform 6">
            <a:extLst>
              <a:ext uri="{FF2B5EF4-FFF2-40B4-BE49-F238E27FC236}">
                <a16:creationId xmlns:a16="http://schemas.microsoft.com/office/drawing/2014/main" id="{E4EB318A-68B5-45CC-97B7-61390ED8F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3450" y="3816350"/>
            <a:ext cx="882650" cy="2082800"/>
          </a:xfrm>
          <a:custGeom>
            <a:avLst/>
            <a:gdLst>
              <a:gd name="T0" fmla="*/ 452 w 556"/>
              <a:gd name="T1" fmla="*/ 1312 h 1312"/>
              <a:gd name="T2" fmla="*/ 440 w 556"/>
              <a:gd name="T3" fmla="*/ 1276 h 1312"/>
              <a:gd name="T4" fmla="*/ 412 w 556"/>
              <a:gd name="T5" fmla="*/ 1228 h 1312"/>
              <a:gd name="T6" fmla="*/ 420 w 556"/>
              <a:gd name="T7" fmla="*/ 1196 h 1312"/>
              <a:gd name="T8" fmla="*/ 428 w 556"/>
              <a:gd name="T9" fmla="*/ 1220 h 1312"/>
              <a:gd name="T10" fmla="*/ 440 w 556"/>
              <a:gd name="T11" fmla="*/ 1208 h 1312"/>
              <a:gd name="T12" fmla="*/ 468 w 556"/>
              <a:gd name="T13" fmla="*/ 1200 h 1312"/>
              <a:gd name="T14" fmla="*/ 532 w 556"/>
              <a:gd name="T15" fmla="*/ 1192 h 1312"/>
              <a:gd name="T16" fmla="*/ 492 w 556"/>
              <a:gd name="T17" fmla="*/ 1136 h 1312"/>
              <a:gd name="T18" fmla="*/ 472 w 556"/>
              <a:gd name="T19" fmla="*/ 1056 h 1312"/>
              <a:gd name="T20" fmla="*/ 448 w 556"/>
              <a:gd name="T21" fmla="*/ 1016 h 1312"/>
              <a:gd name="T22" fmla="*/ 504 w 556"/>
              <a:gd name="T23" fmla="*/ 996 h 1312"/>
              <a:gd name="T24" fmla="*/ 536 w 556"/>
              <a:gd name="T25" fmla="*/ 952 h 1312"/>
              <a:gd name="T26" fmla="*/ 548 w 556"/>
              <a:gd name="T27" fmla="*/ 944 h 1312"/>
              <a:gd name="T28" fmla="*/ 556 w 556"/>
              <a:gd name="T29" fmla="*/ 920 h 1312"/>
              <a:gd name="T30" fmla="*/ 544 w 556"/>
              <a:gd name="T31" fmla="*/ 916 h 1312"/>
              <a:gd name="T32" fmla="*/ 520 w 556"/>
              <a:gd name="T33" fmla="*/ 924 h 1312"/>
              <a:gd name="T34" fmla="*/ 540 w 556"/>
              <a:gd name="T35" fmla="*/ 888 h 1312"/>
              <a:gd name="T36" fmla="*/ 512 w 556"/>
              <a:gd name="T37" fmla="*/ 844 h 1312"/>
              <a:gd name="T38" fmla="*/ 508 w 556"/>
              <a:gd name="T39" fmla="*/ 832 h 1312"/>
              <a:gd name="T40" fmla="*/ 484 w 556"/>
              <a:gd name="T41" fmla="*/ 840 h 1312"/>
              <a:gd name="T42" fmla="*/ 448 w 556"/>
              <a:gd name="T43" fmla="*/ 836 h 1312"/>
              <a:gd name="T44" fmla="*/ 428 w 556"/>
              <a:gd name="T45" fmla="*/ 788 h 1312"/>
              <a:gd name="T46" fmla="*/ 384 w 556"/>
              <a:gd name="T47" fmla="*/ 704 h 1312"/>
              <a:gd name="T48" fmla="*/ 328 w 556"/>
              <a:gd name="T49" fmla="*/ 720 h 1312"/>
              <a:gd name="T50" fmla="*/ 324 w 556"/>
              <a:gd name="T51" fmla="*/ 660 h 1312"/>
              <a:gd name="T52" fmla="*/ 320 w 556"/>
              <a:gd name="T53" fmla="*/ 564 h 1312"/>
              <a:gd name="T54" fmla="*/ 280 w 556"/>
              <a:gd name="T55" fmla="*/ 576 h 1312"/>
              <a:gd name="T56" fmla="*/ 236 w 556"/>
              <a:gd name="T57" fmla="*/ 540 h 1312"/>
              <a:gd name="T58" fmla="*/ 156 w 556"/>
              <a:gd name="T59" fmla="*/ 520 h 1312"/>
              <a:gd name="T60" fmla="*/ 172 w 556"/>
              <a:gd name="T61" fmla="*/ 472 h 1312"/>
              <a:gd name="T62" fmla="*/ 72 w 556"/>
              <a:gd name="T63" fmla="*/ 448 h 1312"/>
              <a:gd name="T64" fmla="*/ 48 w 556"/>
              <a:gd name="T65" fmla="*/ 432 h 1312"/>
              <a:gd name="T66" fmla="*/ 20 w 556"/>
              <a:gd name="T67" fmla="*/ 420 h 1312"/>
              <a:gd name="T68" fmla="*/ 8 w 556"/>
              <a:gd name="T69" fmla="*/ 344 h 1312"/>
              <a:gd name="T70" fmla="*/ 0 w 556"/>
              <a:gd name="T71" fmla="*/ 320 h 1312"/>
              <a:gd name="T72" fmla="*/ 48 w 556"/>
              <a:gd name="T73" fmla="*/ 204 h 1312"/>
              <a:gd name="T74" fmla="*/ 52 w 556"/>
              <a:gd name="T75" fmla="*/ 180 h 1312"/>
              <a:gd name="T76" fmla="*/ 80 w 556"/>
              <a:gd name="T77" fmla="*/ 152 h 1312"/>
              <a:gd name="T78" fmla="*/ 92 w 556"/>
              <a:gd name="T79" fmla="*/ 124 h 1312"/>
              <a:gd name="T80" fmla="*/ 104 w 556"/>
              <a:gd name="T81" fmla="*/ 120 h 1312"/>
              <a:gd name="T82" fmla="*/ 120 w 556"/>
              <a:gd name="T83" fmla="*/ 100 h 1312"/>
              <a:gd name="T84" fmla="*/ 144 w 556"/>
              <a:gd name="T85" fmla="*/ 64 h 1312"/>
              <a:gd name="T86" fmla="*/ 160 w 556"/>
              <a:gd name="T87" fmla="*/ 28 h 1312"/>
              <a:gd name="T88" fmla="*/ 184 w 556"/>
              <a:gd name="T89" fmla="*/ 0 h 1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56" h="1312">
                <a:moveTo>
                  <a:pt x="452" y="1312"/>
                </a:moveTo>
                <a:cubicBezTo>
                  <a:pt x="448" y="1300"/>
                  <a:pt x="449" y="1285"/>
                  <a:pt x="440" y="1276"/>
                </a:cubicBezTo>
                <a:cubicBezTo>
                  <a:pt x="425" y="1261"/>
                  <a:pt x="412" y="1249"/>
                  <a:pt x="412" y="1228"/>
                </a:cubicBezTo>
                <a:cubicBezTo>
                  <a:pt x="415" y="1217"/>
                  <a:pt x="410" y="1201"/>
                  <a:pt x="420" y="1196"/>
                </a:cubicBezTo>
                <a:cubicBezTo>
                  <a:pt x="428" y="1192"/>
                  <a:pt x="421" y="1216"/>
                  <a:pt x="428" y="1220"/>
                </a:cubicBezTo>
                <a:cubicBezTo>
                  <a:pt x="433" y="1223"/>
                  <a:pt x="435" y="1211"/>
                  <a:pt x="440" y="1208"/>
                </a:cubicBezTo>
                <a:cubicBezTo>
                  <a:pt x="443" y="1206"/>
                  <a:pt x="466" y="1201"/>
                  <a:pt x="468" y="1200"/>
                </a:cubicBezTo>
                <a:cubicBezTo>
                  <a:pt x="492" y="1184"/>
                  <a:pt x="502" y="1189"/>
                  <a:pt x="532" y="1192"/>
                </a:cubicBezTo>
                <a:cubicBezTo>
                  <a:pt x="506" y="1183"/>
                  <a:pt x="510" y="1154"/>
                  <a:pt x="492" y="1136"/>
                </a:cubicBezTo>
                <a:cubicBezTo>
                  <a:pt x="482" y="1110"/>
                  <a:pt x="482" y="1082"/>
                  <a:pt x="472" y="1056"/>
                </a:cubicBezTo>
                <a:cubicBezTo>
                  <a:pt x="467" y="1041"/>
                  <a:pt x="448" y="1016"/>
                  <a:pt x="448" y="1016"/>
                </a:cubicBezTo>
                <a:cubicBezTo>
                  <a:pt x="467" y="1010"/>
                  <a:pt x="486" y="1005"/>
                  <a:pt x="504" y="996"/>
                </a:cubicBezTo>
                <a:cubicBezTo>
                  <a:pt x="512" y="973"/>
                  <a:pt x="510" y="958"/>
                  <a:pt x="536" y="952"/>
                </a:cubicBezTo>
                <a:cubicBezTo>
                  <a:pt x="540" y="949"/>
                  <a:pt x="545" y="948"/>
                  <a:pt x="548" y="944"/>
                </a:cubicBezTo>
                <a:cubicBezTo>
                  <a:pt x="552" y="937"/>
                  <a:pt x="556" y="920"/>
                  <a:pt x="556" y="920"/>
                </a:cubicBezTo>
                <a:cubicBezTo>
                  <a:pt x="552" y="919"/>
                  <a:pt x="548" y="916"/>
                  <a:pt x="544" y="916"/>
                </a:cubicBezTo>
                <a:cubicBezTo>
                  <a:pt x="536" y="917"/>
                  <a:pt x="520" y="924"/>
                  <a:pt x="520" y="924"/>
                </a:cubicBezTo>
                <a:cubicBezTo>
                  <a:pt x="514" y="902"/>
                  <a:pt x="522" y="900"/>
                  <a:pt x="540" y="888"/>
                </a:cubicBezTo>
                <a:cubicBezTo>
                  <a:pt x="546" y="856"/>
                  <a:pt x="535" y="867"/>
                  <a:pt x="512" y="844"/>
                </a:cubicBezTo>
                <a:cubicBezTo>
                  <a:pt x="511" y="840"/>
                  <a:pt x="512" y="833"/>
                  <a:pt x="508" y="832"/>
                </a:cubicBezTo>
                <a:cubicBezTo>
                  <a:pt x="500" y="831"/>
                  <a:pt x="484" y="840"/>
                  <a:pt x="484" y="840"/>
                </a:cubicBezTo>
                <a:cubicBezTo>
                  <a:pt x="472" y="839"/>
                  <a:pt x="459" y="841"/>
                  <a:pt x="448" y="836"/>
                </a:cubicBezTo>
                <a:cubicBezTo>
                  <a:pt x="434" y="830"/>
                  <a:pt x="429" y="795"/>
                  <a:pt x="428" y="788"/>
                </a:cubicBezTo>
                <a:cubicBezTo>
                  <a:pt x="421" y="752"/>
                  <a:pt x="423" y="717"/>
                  <a:pt x="384" y="704"/>
                </a:cubicBezTo>
                <a:cubicBezTo>
                  <a:pt x="366" y="710"/>
                  <a:pt x="347" y="715"/>
                  <a:pt x="328" y="720"/>
                </a:cubicBezTo>
                <a:cubicBezTo>
                  <a:pt x="321" y="700"/>
                  <a:pt x="328" y="681"/>
                  <a:pt x="324" y="660"/>
                </a:cubicBezTo>
                <a:cubicBezTo>
                  <a:pt x="328" y="625"/>
                  <a:pt x="326" y="598"/>
                  <a:pt x="320" y="564"/>
                </a:cubicBezTo>
                <a:cubicBezTo>
                  <a:pt x="306" y="567"/>
                  <a:pt x="280" y="576"/>
                  <a:pt x="280" y="576"/>
                </a:cubicBezTo>
                <a:cubicBezTo>
                  <a:pt x="264" y="571"/>
                  <a:pt x="249" y="553"/>
                  <a:pt x="236" y="540"/>
                </a:cubicBezTo>
                <a:cubicBezTo>
                  <a:pt x="189" y="546"/>
                  <a:pt x="191" y="543"/>
                  <a:pt x="156" y="520"/>
                </a:cubicBezTo>
                <a:cubicBezTo>
                  <a:pt x="149" y="498"/>
                  <a:pt x="158" y="486"/>
                  <a:pt x="172" y="472"/>
                </a:cubicBezTo>
                <a:cubicBezTo>
                  <a:pt x="139" y="456"/>
                  <a:pt x="109" y="451"/>
                  <a:pt x="72" y="448"/>
                </a:cubicBezTo>
                <a:cubicBezTo>
                  <a:pt x="43" y="438"/>
                  <a:pt x="78" y="452"/>
                  <a:pt x="48" y="432"/>
                </a:cubicBezTo>
                <a:cubicBezTo>
                  <a:pt x="40" y="426"/>
                  <a:pt x="29" y="425"/>
                  <a:pt x="20" y="420"/>
                </a:cubicBezTo>
                <a:cubicBezTo>
                  <a:pt x="15" y="395"/>
                  <a:pt x="13" y="369"/>
                  <a:pt x="8" y="344"/>
                </a:cubicBezTo>
                <a:cubicBezTo>
                  <a:pt x="6" y="336"/>
                  <a:pt x="0" y="320"/>
                  <a:pt x="0" y="320"/>
                </a:cubicBezTo>
                <a:cubicBezTo>
                  <a:pt x="5" y="275"/>
                  <a:pt x="23" y="242"/>
                  <a:pt x="48" y="204"/>
                </a:cubicBezTo>
                <a:cubicBezTo>
                  <a:pt x="49" y="196"/>
                  <a:pt x="48" y="187"/>
                  <a:pt x="52" y="180"/>
                </a:cubicBezTo>
                <a:cubicBezTo>
                  <a:pt x="59" y="169"/>
                  <a:pt x="74" y="164"/>
                  <a:pt x="80" y="152"/>
                </a:cubicBezTo>
                <a:cubicBezTo>
                  <a:pt x="85" y="143"/>
                  <a:pt x="85" y="131"/>
                  <a:pt x="92" y="124"/>
                </a:cubicBezTo>
                <a:cubicBezTo>
                  <a:pt x="95" y="121"/>
                  <a:pt x="100" y="121"/>
                  <a:pt x="104" y="120"/>
                </a:cubicBezTo>
                <a:cubicBezTo>
                  <a:pt x="114" y="91"/>
                  <a:pt x="100" y="124"/>
                  <a:pt x="120" y="100"/>
                </a:cubicBezTo>
                <a:cubicBezTo>
                  <a:pt x="133" y="84"/>
                  <a:pt x="126" y="76"/>
                  <a:pt x="144" y="64"/>
                </a:cubicBezTo>
                <a:cubicBezTo>
                  <a:pt x="154" y="35"/>
                  <a:pt x="147" y="47"/>
                  <a:pt x="160" y="28"/>
                </a:cubicBezTo>
                <a:cubicBezTo>
                  <a:pt x="164" y="10"/>
                  <a:pt x="164" y="0"/>
                  <a:pt x="184" y="0"/>
                </a:cubicBezTo>
              </a:path>
            </a:pathLst>
          </a:custGeom>
          <a:noFill/>
          <a:ln w="381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3" name="Freeform 7">
            <a:extLst>
              <a:ext uri="{FF2B5EF4-FFF2-40B4-BE49-F238E27FC236}">
                <a16:creationId xmlns:a16="http://schemas.microsoft.com/office/drawing/2014/main" id="{E3B2B9C5-7BC8-47C2-928D-8E2269642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25" y="2667000"/>
            <a:ext cx="800100" cy="3200400"/>
          </a:xfrm>
          <a:custGeom>
            <a:avLst/>
            <a:gdLst>
              <a:gd name="T0" fmla="*/ 18 w 504"/>
              <a:gd name="T1" fmla="*/ 0 h 2016"/>
              <a:gd name="T2" fmla="*/ 42 w 504"/>
              <a:gd name="T3" fmla="*/ 332 h 2016"/>
              <a:gd name="T4" fmla="*/ 86 w 504"/>
              <a:gd name="T5" fmla="*/ 380 h 2016"/>
              <a:gd name="T6" fmla="*/ 110 w 504"/>
              <a:gd name="T7" fmla="*/ 416 h 2016"/>
              <a:gd name="T8" fmla="*/ 166 w 504"/>
              <a:gd name="T9" fmla="*/ 480 h 2016"/>
              <a:gd name="T10" fmla="*/ 182 w 504"/>
              <a:gd name="T11" fmla="*/ 508 h 2016"/>
              <a:gd name="T12" fmla="*/ 226 w 504"/>
              <a:gd name="T13" fmla="*/ 608 h 2016"/>
              <a:gd name="T14" fmla="*/ 286 w 504"/>
              <a:gd name="T15" fmla="*/ 640 h 2016"/>
              <a:gd name="T16" fmla="*/ 274 w 504"/>
              <a:gd name="T17" fmla="*/ 780 h 2016"/>
              <a:gd name="T18" fmla="*/ 270 w 504"/>
              <a:gd name="T19" fmla="*/ 816 h 2016"/>
              <a:gd name="T20" fmla="*/ 262 w 504"/>
              <a:gd name="T21" fmla="*/ 836 h 2016"/>
              <a:gd name="T22" fmla="*/ 246 w 504"/>
              <a:gd name="T23" fmla="*/ 948 h 2016"/>
              <a:gd name="T24" fmla="*/ 234 w 504"/>
              <a:gd name="T25" fmla="*/ 1004 h 2016"/>
              <a:gd name="T26" fmla="*/ 334 w 504"/>
              <a:gd name="T27" fmla="*/ 1160 h 2016"/>
              <a:gd name="T28" fmla="*/ 410 w 504"/>
              <a:gd name="T29" fmla="*/ 1176 h 2016"/>
              <a:gd name="T30" fmla="*/ 426 w 504"/>
              <a:gd name="T31" fmla="*/ 1348 h 2016"/>
              <a:gd name="T32" fmla="*/ 410 w 504"/>
              <a:gd name="T33" fmla="*/ 1452 h 2016"/>
              <a:gd name="T34" fmla="*/ 454 w 504"/>
              <a:gd name="T35" fmla="*/ 1560 h 2016"/>
              <a:gd name="T36" fmla="*/ 502 w 504"/>
              <a:gd name="T37" fmla="*/ 1580 h 2016"/>
              <a:gd name="T38" fmla="*/ 494 w 504"/>
              <a:gd name="T39" fmla="*/ 1724 h 2016"/>
              <a:gd name="T40" fmla="*/ 470 w 504"/>
              <a:gd name="T41" fmla="*/ 1728 h 2016"/>
              <a:gd name="T42" fmla="*/ 466 w 504"/>
              <a:gd name="T43" fmla="*/ 1744 h 2016"/>
              <a:gd name="T44" fmla="*/ 470 w 504"/>
              <a:gd name="T45" fmla="*/ 1824 h 2016"/>
              <a:gd name="T46" fmla="*/ 390 w 504"/>
              <a:gd name="T47" fmla="*/ 1960 h 2016"/>
              <a:gd name="T48" fmla="*/ 346 w 504"/>
              <a:gd name="T49" fmla="*/ 1964 h 2016"/>
              <a:gd name="T50" fmla="*/ 306 w 504"/>
              <a:gd name="T51" fmla="*/ 2008 h 2016"/>
              <a:gd name="T52" fmla="*/ 282 w 504"/>
              <a:gd name="T53" fmla="*/ 2004 h 2016"/>
              <a:gd name="T54" fmla="*/ 306 w 504"/>
              <a:gd name="T55" fmla="*/ 2016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04" h="2016">
                <a:moveTo>
                  <a:pt x="18" y="0"/>
                </a:moveTo>
                <a:cubicBezTo>
                  <a:pt x="19" y="30"/>
                  <a:pt x="0" y="255"/>
                  <a:pt x="42" y="332"/>
                </a:cubicBezTo>
                <a:cubicBezTo>
                  <a:pt x="55" y="356"/>
                  <a:pt x="69" y="360"/>
                  <a:pt x="86" y="380"/>
                </a:cubicBezTo>
                <a:cubicBezTo>
                  <a:pt x="97" y="393"/>
                  <a:pt x="98" y="404"/>
                  <a:pt x="110" y="416"/>
                </a:cubicBezTo>
                <a:cubicBezTo>
                  <a:pt x="122" y="447"/>
                  <a:pt x="131" y="471"/>
                  <a:pt x="166" y="480"/>
                </a:cubicBezTo>
                <a:cubicBezTo>
                  <a:pt x="171" y="490"/>
                  <a:pt x="178" y="498"/>
                  <a:pt x="182" y="508"/>
                </a:cubicBezTo>
                <a:cubicBezTo>
                  <a:pt x="189" y="526"/>
                  <a:pt x="206" y="592"/>
                  <a:pt x="226" y="608"/>
                </a:cubicBezTo>
                <a:cubicBezTo>
                  <a:pt x="237" y="617"/>
                  <a:pt x="271" y="633"/>
                  <a:pt x="286" y="640"/>
                </a:cubicBezTo>
                <a:cubicBezTo>
                  <a:pt x="307" y="672"/>
                  <a:pt x="287" y="740"/>
                  <a:pt x="274" y="780"/>
                </a:cubicBezTo>
                <a:cubicBezTo>
                  <a:pt x="273" y="792"/>
                  <a:pt x="273" y="804"/>
                  <a:pt x="270" y="816"/>
                </a:cubicBezTo>
                <a:cubicBezTo>
                  <a:pt x="268" y="823"/>
                  <a:pt x="263" y="829"/>
                  <a:pt x="262" y="836"/>
                </a:cubicBezTo>
                <a:cubicBezTo>
                  <a:pt x="257" y="874"/>
                  <a:pt x="268" y="915"/>
                  <a:pt x="246" y="948"/>
                </a:cubicBezTo>
                <a:cubicBezTo>
                  <a:pt x="242" y="967"/>
                  <a:pt x="238" y="985"/>
                  <a:pt x="234" y="1004"/>
                </a:cubicBezTo>
                <a:cubicBezTo>
                  <a:pt x="239" y="1178"/>
                  <a:pt x="197" y="1153"/>
                  <a:pt x="334" y="1160"/>
                </a:cubicBezTo>
                <a:cubicBezTo>
                  <a:pt x="361" y="1169"/>
                  <a:pt x="380" y="1173"/>
                  <a:pt x="410" y="1176"/>
                </a:cubicBezTo>
                <a:cubicBezTo>
                  <a:pt x="436" y="1255"/>
                  <a:pt x="422" y="1199"/>
                  <a:pt x="426" y="1348"/>
                </a:cubicBezTo>
                <a:cubicBezTo>
                  <a:pt x="424" y="1385"/>
                  <a:pt x="427" y="1419"/>
                  <a:pt x="410" y="1452"/>
                </a:cubicBezTo>
                <a:cubicBezTo>
                  <a:pt x="415" y="1552"/>
                  <a:pt x="397" y="1531"/>
                  <a:pt x="454" y="1560"/>
                </a:cubicBezTo>
                <a:cubicBezTo>
                  <a:pt x="502" y="1555"/>
                  <a:pt x="483" y="1552"/>
                  <a:pt x="502" y="1580"/>
                </a:cubicBezTo>
                <a:cubicBezTo>
                  <a:pt x="499" y="1628"/>
                  <a:pt x="504" y="1677"/>
                  <a:pt x="494" y="1724"/>
                </a:cubicBezTo>
                <a:cubicBezTo>
                  <a:pt x="492" y="1732"/>
                  <a:pt x="477" y="1723"/>
                  <a:pt x="470" y="1728"/>
                </a:cubicBezTo>
                <a:cubicBezTo>
                  <a:pt x="466" y="1731"/>
                  <a:pt x="467" y="1739"/>
                  <a:pt x="466" y="1744"/>
                </a:cubicBezTo>
                <a:cubicBezTo>
                  <a:pt x="467" y="1771"/>
                  <a:pt x="470" y="1797"/>
                  <a:pt x="470" y="1824"/>
                </a:cubicBezTo>
                <a:cubicBezTo>
                  <a:pt x="470" y="1956"/>
                  <a:pt x="494" y="1952"/>
                  <a:pt x="390" y="1960"/>
                </a:cubicBezTo>
                <a:cubicBezTo>
                  <a:pt x="375" y="1961"/>
                  <a:pt x="361" y="1963"/>
                  <a:pt x="346" y="1964"/>
                </a:cubicBezTo>
                <a:cubicBezTo>
                  <a:pt x="310" y="1973"/>
                  <a:pt x="332" y="1990"/>
                  <a:pt x="306" y="2008"/>
                </a:cubicBezTo>
                <a:cubicBezTo>
                  <a:pt x="298" y="2007"/>
                  <a:pt x="282" y="2004"/>
                  <a:pt x="282" y="2004"/>
                </a:cubicBezTo>
                <a:lnTo>
                  <a:pt x="306" y="2016"/>
                </a:lnTo>
              </a:path>
            </a:pathLst>
          </a:custGeom>
          <a:noFill/>
          <a:ln w="381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4" name="Text Box 8">
            <a:extLst>
              <a:ext uri="{FF2B5EF4-FFF2-40B4-BE49-F238E27FC236}">
                <a16:creationId xmlns:a16="http://schemas.microsoft.com/office/drawing/2014/main" id="{D670112D-773A-42FA-8868-FC8BE4450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648200"/>
            <a:ext cx="609600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ts val="75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PAN</a:t>
            </a:r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id="{2AC5E02F-1BE1-4E6B-8679-754609D54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953000"/>
            <a:ext cx="533400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ts val="75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</a:t>
            </a:r>
          </a:p>
        </p:txBody>
      </p:sp>
      <p:sp>
        <p:nvSpPr>
          <p:cNvPr id="9226" name="Text Box 10">
            <a:extLst>
              <a:ext uri="{FF2B5EF4-FFF2-40B4-BE49-F238E27FC236}">
                <a16:creationId xmlns:a16="http://schemas.microsoft.com/office/drawing/2014/main" id="{CD4167E7-2183-4ACD-BB97-743ECF4C3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724400"/>
            <a:ext cx="533400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ts val="75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274F"/>
            </a:gs>
            <a:gs pos="100000">
              <a:srgbClr val="0066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1" name="Group 1">
            <a:extLst>
              <a:ext uri="{FF2B5EF4-FFF2-40B4-BE49-F238E27FC236}">
                <a16:creationId xmlns:a16="http://schemas.microsoft.com/office/drawing/2014/main" id="{4522A7FA-51B4-4F6A-87E3-52319A08C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878398"/>
              </p:ext>
            </p:extLst>
          </p:nvPr>
        </p:nvGraphicFramePr>
        <p:xfrm>
          <a:off x="1180306" y="1524000"/>
          <a:ext cx="6783388" cy="9198345"/>
        </p:xfrm>
        <a:graphic>
          <a:graphicData uri="http://schemas.openxmlformats.org/drawingml/2006/table">
            <a:tbl>
              <a:tblPr/>
              <a:tblGrid>
                <a:gridCol w="2871788">
                  <a:extLst>
                    <a:ext uri="{9D8B030D-6E8A-4147-A177-3AD203B41FA5}">
                      <a16:colId xmlns:a16="http://schemas.microsoft.com/office/drawing/2014/main" val="1226940217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718690090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410108352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342900" indent="-323850">
                        <a:spcBef>
                          <a:spcPts val="8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42900" marR="0" lvl="0" indent="-323850" algn="ctr" defTabSz="457200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State</a:t>
                      </a:r>
                    </a:p>
                  </a:txBody>
                  <a:tcPr marL="90000" marR="90000" marT="61146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B76"/>
                    </a:solidFill>
                  </a:tcPr>
                </a:tc>
                <a:tc>
                  <a:txBody>
                    <a:bodyPr/>
                    <a:lstStyle>
                      <a:lvl1pPr marL="342900" indent="-323850">
                        <a:spcBef>
                          <a:spcPts val="8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42900" marR="0" lvl="0" indent="-323850" algn="ctr" defTabSz="457200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Region</a:t>
                      </a:r>
                    </a:p>
                  </a:txBody>
                  <a:tcPr marL="90000" marR="90000" marT="61146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B76"/>
                    </a:solidFill>
                  </a:tcPr>
                </a:tc>
                <a:tc>
                  <a:txBody>
                    <a:bodyPr/>
                    <a:lstStyle>
                      <a:lvl1pPr marL="342900" indent="-323850">
                        <a:spcBef>
                          <a:spcPts val="8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42900" marR="0" lvl="0" indent="-323850" algn="ctr" defTabSz="457200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Area</a:t>
                      </a:r>
                    </a:p>
                  </a:txBody>
                  <a:tcPr marL="90000" marR="90000" marT="61146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B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838769"/>
                  </a:ext>
                </a:extLst>
              </a:tr>
              <a:tr h="678768">
                <a:tc>
                  <a:txBody>
                    <a:bodyPr/>
                    <a:lstStyle>
                      <a:lvl1pPr marL="342900" indent="-323850">
                        <a:spcBef>
                          <a:spcPts val="8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42900" marR="0" lvl="0" indent="-323850" algn="l" defTabSz="457200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CT, ME, MA, NH, RI, VE</a:t>
                      </a:r>
                    </a:p>
                  </a:txBody>
                  <a:tcPr marL="90000" marR="90000" marT="5306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>
                      <a:lvl1pPr marL="342900" indent="-323850">
                        <a:spcBef>
                          <a:spcPts val="8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42900" marR="0" lvl="0" indent="-323850" algn="ctr" defTabSz="457200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1RN</a:t>
                      </a:r>
                    </a:p>
                  </a:txBody>
                  <a:tcPr marL="90000" marR="90000" marT="5306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>
                      <a:lvl1pPr marL="342900" indent="-323850">
                        <a:spcBef>
                          <a:spcPts val="8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42900" marR="0" lvl="0" indent="-323850" algn="ctr" defTabSz="457200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EAN</a:t>
                      </a:r>
                    </a:p>
                  </a:txBody>
                  <a:tcPr marL="90000" marR="90000" marT="5306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468775"/>
                  </a:ext>
                </a:extLst>
              </a:tr>
              <a:tr h="678768">
                <a:tc>
                  <a:txBody>
                    <a:bodyPr/>
                    <a:lstStyle>
                      <a:lvl1pPr marL="342900" indent="-323850">
                        <a:spcBef>
                          <a:spcPts val="8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42900" marR="0" lvl="0" indent="-323850" algn="l" defTabSz="457200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NJ, NY</a:t>
                      </a:r>
                    </a:p>
                  </a:txBody>
                  <a:tcPr marL="90000" marR="90000" marT="5306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>
                      <a:lvl1pPr marL="342900" indent="-323850">
                        <a:spcBef>
                          <a:spcPts val="8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42900" marR="0" lvl="0" indent="-323850" algn="ctr" defTabSz="457200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2RN</a:t>
                      </a:r>
                    </a:p>
                  </a:txBody>
                  <a:tcPr marL="90000" marR="90000" marT="5306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>
                      <a:lvl1pPr marL="342900" indent="-323850">
                        <a:spcBef>
                          <a:spcPts val="8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42900" marR="0" lvl="0" indent="-323850" algn="ctr" defTabSz="457200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EAN</a:t>
                      </a:r>
                    </a:p>
                  </a:txBody>
                  <a:tcPr marL="90000" marR="90000" marT="5306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042721"/>
                  </a:ext>
                </a:extLst>
              </a:tr>
              <a:tr h="678768">
                <a:tc>
                  <a:txBody>
                    <a:bodyPr/>
                    <a:lstStyle>
                      <a:lvl1pPr marL="342900" indent="-323850">
                        <a:spcBef>
                          <a:spcPts val="8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42900" marR="0" lvl="0" indent="-323850" algn="l" defTabSz="457200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DE, DC, MD, PA</a:t>
                      </a:r>
                    </a:p>
                  </a:txBody>
                  <a:tcPr marL="90000" marR="90000" marT="5306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>
                      <a:lvl1pPr marL="342900" indent="-323850">
                        <a:spcBef>
                          <a:spcPts val="8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42900" marR="0" lvl="0" indent="-323850" algn="ctr" defTabSz="457200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3RN</a:t>
                      </a:r>
                    </a:p>
                  </a:txBody>
                  <a:tcPr marL="90000" marR="90000" marT="5306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>
                      <a:lvl1pPr marL="342900" indent="-323850">
                        <a:spcBef>
                          <a:spcPts val="8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42900" marR="0" lvl="0" indent="-323850" algn="ctr" defTabSz="457200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EAN</a:t>
                      </a:r>
                    </a:p>
                  </a:txBody>
                  <a:tcPr marL="90000" marR="90000" marT="5306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690816"/>
                  </a:ext>
                </a:extLst>
              </a:tr>
              <a:tr h="678768">
                <a:tc>
                  <a:txBody>
                    <a:bodyPr/>
                    <a:lstStyle>
                      <a:lvl1pPr marL="342900" indent="-323850">
                        <a:spcBef>
                          <a:spcPts val="8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42900" marR="0" lvl="0" indent="-323850" algn="l" defTabSz="457200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FL, GA, NC, PR, SC, VI, VA</a:t>
                      </a:r>
                    </a:p>
                  </a:txBody>
                  <a:tcPr marL="90000" marR="90000" marT="5306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>
                      <a:lvl1pPr marL="342900" indent="-323850">
                        <a:spcBef>
                          <a:spcPts val="8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42900" marR="0" lvl="0" indent="-323850" algn="ctr" defTabSz="457200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4RN</a:t>
                      </a:r>
                    </a:p>
                  </a:txBody>
                  <a:tcPr marL="90000" marR="90000" marT="5306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>
                      <a:lvl1pPr marL="342900" indent="-323850">
                        <a:spcBef>
                          <a:spcPts val="8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42900" marR="0" lvl="0" indent="-323850" algn="ctr" defTabSz="457200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EAN</a:t>
                      </a:r>
                    </a:p>
                  </a:txBody>
                  <a:tcPr marL="90000" marR="90000" marT="5306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328087"/>
                  </a:ext>
                </a:extLst>
              </a:tr>
              <a:tr h="678768">
                <a:tc>
                  <a:txBody>
                    <a:bodyPr/>
                    <a:lstStyle>
                      <a:lvl1pPr marL="342900" indent="-323850">
                        <a:spcBef>
                          <a:spcPts val="8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42900" marR="0" lvl="0" indent="-323850" algn="l" defTabSz="457200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MI, OH, WV</a:t>
                      </a:r>
                    </a:p>
                  </a:txBody>
                  <a:tcPr marL="90000" marR="90000" marT="5306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>
                      <a:lvl1pPr marL="342900" indent="-323850">
                        <a:spcBef>
                          <a:spcPts val="8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42900" marR="0" lvl="0" indent="-323850" algn="ctr" defTabSz="457200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8RN</a:t>
                      </a:r>
                    </a:p>
                  </a:txBody>
                  <a:tcPr marL="90000" marR="90000" marT="5306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>
                      <a:lvl1pPr marL="342900" indent="-323850">
                        <a:spcBef>
                          <a:spcPts val="8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42900" marR="0" lvl="0" indent="-323850" algn="ctr" defTabSz="457200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EAN</a:t>
                      </a:r>
                    </a:p>
                  </a:txBody>
                  <a:tcPr marL="90000" marR="90000" marT="5306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093261"/>
                  </a:ext>
                </a:extLst>
              </a:tr>
              <a:tr h="678768">
                <a:tc>
                  <a:txBody>
                    <a:bodyPr/>
                    <a:lstStyle>
                      <a:lvl1pPr marL="342900" indent="-323850">
                        <a:spcBef>
                          <a:spcPts val="8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42900" marR="0" lvl="0" indent="-323850" algn="l" defTabSz="457200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LB, NB, NF, NS, ON, PE, PQ</a:t>
                      </a:r>
                    </a:p>
                  </a:txBody>
                  <a:tcPr marL="90000" marR="90000" marT="5306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>
                      <a:lvl1pPr marL="342900" indent="-323850">
                        <a:spcBef>
                          <a:spcPts val="8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42900" marR="0" lvl="0" indent="-323850" algn="ctr" defTabSz="457200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2RN</a:t>
                      </a:r>
                    </a:p>
                  </a:txBody>
                  <a:tcPr marL="90000" marR="90000" marT="5306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>
                      <a:lvl1pPr marL="342900" indent="-323850">
                        <a:spcBef>
                          <a:spcPts val="8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42900" marR="0" lvl="0" indent="-323850" algn="ctr" defTabSz="457200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EAN</a:t>
                      </a:r>
                    </a:p>
                  </a:txBody>
                  <a:tcPr marL="90000" marR="90000" marT="5306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095298"/>
                  </a:ext>
                </a:extLst>
              </a:tr>
              <a:tr h="678768">
                <a:tc>
                  <a:txBody>
                    <a:bodyPr/>
                    <a:lstStyle>
                      <a:lvl1pPr marL="342900" indent="-323850">
                        <a:spcBef>
                          <a:spcPts val="8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42900" marR="0" lvl="0" indent="-323850" algn="l" defTabSz="457200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AL, AR, LA, MS, OK, TN, TX</a:t>
                      </a:r>
                    </a:p>
                  </a:txBody>
                  <a:tcPr marL="90000" marR="90000" marT="5306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>
                      <a:lvl1pPr marL="342900" indent="-323850">
                        <a:spcBef>
                          <a:spcPts val="8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42900" marR="0" lvl="0" indent="-323850" algn="ctr" defTabSz="457200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5RN</a:t>
                      </a:r>
                    </a:p>
                  </a:txBody>
                  <a:tcPr marL="90000" marR="90000" marT="5306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>
                      <a:lvl1pPr marL="342900" indent="-323850">
                        <a:spcBef>
                          <a:spcPts val="8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42900" marR="0" lvl="0" indent="-323850" algn="ctr" defTabSz="457200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CAN</a:t>
                      </a:r>
                    </a:p>
                  </a:txBody>
                  <a:tcPr marL="90000" marR="90000" marT="5306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511272"/>
                  </a:ext>
                </a:extLst>
              </a:tr>
              <a:tr h="0">
                <a:tc>
                  <a:txBody>
                    <a:bodyPr/>
                    <a:lstStyle>
                      <a:lvl1pPr marL="342900" indent="-323850">
                        <a:spcBef>
                          <a:spcPts val="8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42900" marR="0" lvl="0" indent="-323850" algn="l" defTabSz="457200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IL, IN, KY, WI</a:t>
                      </a:r>
                    </a:p>
                  </a:txBody>
                  <a:tcPr marL="90000" marR="90000" marT="5306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>
                      <a:lvl1pPr marL="342900" indent="-323850">
                        <a:spcBef>
                          <a:spcPts val="8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42900" marR="0" lvl="0" indent="-323850" algn="ctr" defTabSz="457200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9RN</a:t>
                      </a:r>
                    </a:p>
                  </a:txBody>
                  <a:tcPr marL="90000" marR="90000" marT="5306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>
                      <a:lvl1pPr marL="342900" indent="-323850">
                        <a:spcBef>
                          <a:spcPts val="8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42900" marR="0" lvl="0" indent="-323850" algn="ctr" defTabSz="457200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CAN</a:t>
                      </a:r>
                    </a:p>
                  </a:txBody>
                  <a:tcPr marL="90000" marR="90000" marT="5306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740223"/>
                  </a:ext>
                </a:extLst>
              </a:tr>
              <a:tr h="0">
                <a:tc>
                  <a:txBody>
                    <a:bodyPr/>
                    <a:lstStyle>
                      <a:lvl1pPr marL="342900" indent="-323850">
                        <a:spcBef>
                          <a:spcPts val="8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42900" marR="0" lvl="0" indent="-323850" algn="l" defTabSz="457200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IA, KS, MB, MN, MO, NE, ND,</a:t>
                      </a:r>
                    </a:p>
                    <a:p>
                      <a:pPr marL="342900" marR="0" lvl="0" indent="-323850" algn="l" defTabSz="457200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23850" algn="l" defTabSz="457200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 NWT, SK, SD</a:t>
                      </a:r>
                    </a:p>
                  </a:txBody>
                  <a:tcPr marL="90000" marR="90000" marT="5306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>
                      <a:lvl1pPr marL="342900" indent="-323850">
                        <a:spcBef>
                          <a:spcPts val="8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42900" marR="0" lvl="0" indent="-323850" algn="ctr" defTabSz="457200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10RN</a:t>
                      </a:r>
                    </a:p>
                  </a:txBody>
                  <a:tcPr marL="90000" marR="90000" marT="5306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>
                      <a:lvl1pPr marL="342900" indent="-323850">
                        <a:spcBef>
                          <a:spcPts val="8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42900" marR="0" lvl="0" indent="-323850" algn="ctr" defTabSz="457200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CAN</a:t>
                      </a:r>
                    </a:p>
                  </a:txBody>
                  <a:tcPr marL="90000" marR="90000" marT="5306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330480"/>
                  </a:ext>
                </a:extLst>
              </a:tr>
              <a:tr h="678768">
                <a:tc>
                  <a:txBody>
                    <a:bodyPr/>
                    <a:lstStyle>
                      <a:lvl1pPr marL="342900" indent="-323850">
                        <a:spcBef>
                          <a:spcPts val="8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42900" marR="0" lvl="0" indent="-323850" algn="l" defTabSz="457200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CA, GU, HI, NV</a:t>
                      </a:r>
                    </a:p>
                  </a:txBody>
                  <a:tcPr marL="90000" marR="90000" marT="5306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>
                      <a:lvl1pPr marL="342900" indent="-323850">
                        <a:spcBef>
                          <a:spcPts val="8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42900" marR="0" lvl="0" indent="-323850" algn="ctr" defTabSz="457200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6RN</a:t>
                      </a:r>
                    </a:p>
                  </a:txBody>
                  <a:tcPr marL="90000" marR="90000" marT="5306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>
                      <a:lvl1pPr marL="342900" indent="-323850">
                        <a:spcBef>
                          <a:spcPts val="8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42900" marR="0" lvl="0" indent="-323850" algn="ctr" defTabSz="457200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PAN</a:t>
                      </a:r>
                    </a:p>
                  </a:txBody>
                  <a:tcPr marL="90000" marR="90000" marT="5306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738284"/>
                  </a:ext>
                </a:extLst>
              </a:tr>
              <a:tr h="678768">
                <a:tc>
                  <a:txBody>
                    <a:bodyPr/>
                    <a:lstStyle>
                      <a:lvl1pPr marL="342900" indent="-323850">
                        <a:spcBef>
                          <a:spcPts val="8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42900" marR="0" lvl="0" indent="-323850" algn="l" defTabSz="457200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AK, AB, BC, ID, MT, NWT, OR, WA</a:t>
                      </a:r>
                    </a:p>
                  </a:txBody>
                  <a:tcPr marL="90000" marR="90000" marT="5306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>
                      <a:lvl1pPr marL="342900" indent="-323850">
                        <a:spcBef>
                          <a:spcPts val="8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42900" marR="0" lvl="0" indent="-323850" algn="ctr" defTabSz="457200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7RN</a:t>
                      </a:r>
                    </a:p>
                  </a:txBody>
                  <a:tcPr marL="90000" marR="90000" marT="5306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>
                      <a:lvl1pPr marL="342900" indent="-323850">
                        <a:spcBef>
                          <a:spcPts val="8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42900" marR="0" lvl="0" indent="-323850" algn="ctr" defTabSz="457200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PAN</a:t>
                      </a:r>
                    </a:p>
                  </a:txBody>
                  <a:tcPr marL="90000" marR="90000" marT="5306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87427"/>
                  </a:ext>
                </a:extLst>
              </a:tr>
              <a:tr h="678768">
                <a:tc>
                  <a:txBody>
                    <a:bodyPr/>
                    <a:lstStyle>
                      <a:lvl1pPr marL="342900" indent="-323850">
                        <a:spcBef>
                          <a:spcPts val="8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42900" marR="0" lvl="0" indent="-323850" algn="l" defTabSz="457200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AZ, CO, NM, UT, WY</a:t>
                      </a:r>
                    </a:p>
                  </a:txBody>
                  <a:tcPr marL="90000" marR="90000" marT="5306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>
                      <a:lvl1pPr marL="342900" indent="-323850">
                        <a:spcBef>
                          <a:spcPts val="8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42900" marR="0" lvl="0" indent="-323850" algn="ctr" defTabSz="457200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12RN</a:t>
                      </a:r>
                    </a:p>
                  </a:txBody>
                  <a:tcPr marL="90000" marR="90000" marT="5306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>
                      <a:lvl1pPr marL="342900" indent="-323850">
                        <a:spcBef>
                          <a:spcPts val="8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42900" marR="0" lvl="0" indent="-323850" algn="ctr" defTabSz="457200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342900" algn="l"/>
                          <a:tab pos="800100" algn="l"/>
                          <a:tab pos="1257300" algn="l"/>
                          <a:tab pos="1714500" algn="l"/>
                          <a:tab pos="2171700" algn="l"/>
                          <a:tab pos="2628900" algn="l"/>
                          <a:tab pos="3086100" algn="l"/>
                          <a:tab pos="3543300" algn="l"/>
                          <a:tab pos="4000500" algn="l"/>
                          <a:tab pos="4457700" algn="l"/>
                          <a:tab pos="4914900" algn="l"/>
                          <a:tab pos="5372100" algn="l"/>
                          <a:tab pos="5829300" algn="l"/>
                          <a:tab pos="6286500" algn="l"/>
                          <a:tab pos="6743700" algn="l"/>
                          <a:tab pos="7200900" algn="l"/>
                          <a:tab pos="7658100" algn="l"/>
                          <a:tab pos="8115300" algn="l"/>
                          <a:tab pos="8572500" algn="l"/>
                          <a:tab pos="9029700" algn="l"/>
                          <a:tab pos="94869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PAN</a:t>
                      </a:r>
                    </a:p>
                  </a:txBody>
                  <a:tcPr marL="90000" marR="90000" marT="5306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566268"/>
                  </a:ext>
                </a:extLst>
              </a:tr>
            </a:tbl>
          </a:graphicData>
        </a:graphic>
      </p:graphicFrame>
      <p:sp>
        <p:nvSpPr>
          <p:cNvPr id="10281" name="Rectangle 41">
            <a:extLst>
              <a:ext uri="{FF2B5EF4-FFF2-40B4-BE49-F238E27FC236}">
                <a16:creationId xmlns:a16="http://schemas.microsoft.com/office/drawing/2014/main" id="{CBBE89E0-B736-41B7-A783-2FDCBC12765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398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dirty="0"/>
              <a:t>States/Provinces, Regions and Areas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274F"/>
            </a:gs>
            <a:gs pos="100000">
              <a:srgbClr val="0066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969C19C8-6BF2-4B55-9419-C3B0E8F8A2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692275"/>
            <a:ext cx="7772400" cy="17367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5400" dirty="0"/>
              <a:t>Message Format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F6F6D05D-1906-488F-A75C-3DC3E0F86D22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0" indent="0" algn="ctr">
              <a:buClrTx/>
              <a:buSzPct val="60000"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altLang="en-US" dirty="0"/>
              <a:t>The ARRL Radiogram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Lucida Sans Unicode"/>
      </a:majorFont>
      <a:minorFont>
        <a:latin typeface="Verdana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Lucida Sans Unicode"/>
      </a:majorFont>
      <a:minorFont>
        <a:latin typeface="Verdana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4533</TotalTime>
  <Words>2591</Words>
  <Application>Microsoft Office PowerPoint</Application>
  <PresentationFormat>On-screen Show (4:3)</PresentationFormat>
  <Paragraphs>289</Paragraphs>
  <Slides>47</Slides>
  <Notes>20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Comic Sans MS</vt:lpstr>
      <vt:lpstr>Tahoma</vt:lpstr>
      <vt:lpstr>Times New Roman</vt:lpstr>
      <vt:lpstr>Verdana</vt:lpstr>
      <vt:lpstr>Wingdings</vt:lpstr>
      <vt:lpstr>Default Design</vt:lpstr>
      <vt:lpstr>Default Design</vt:lpstr>
      <vt:lpstr>National Traffic System (NTS) An Introduction </vt:lpstr>
      <vt:lpstr>MESSAGES</vt:lpstr>
      <vt:lpstr>POOR TRAFFIC HANDLING</vt:lpstr>
      <vt:lpstr>What is the National Traffic System (NTS)?</vt:lpstr>
      <vt:lpstr>Advantages of NTS Messaging</vt:lpstr>
      <vt:lpstr>NTS Hierarchy and Modes</vt:lpstr>
      <vt:lpstr>NTS Areas</vt:lpstr>
      <vt:lpstr>States/Provinces, Regions and Areas</vt:lpstr>
      <vt:lpstr>Message Format</vt:lpstr>
      <vt:lpstr>PowerPoint Presentation</vt:lpstr>
      <vt:lpstr>ARRL Radiogram Form</vt:lpstr>
      <vt:lpstr>Radiogram Form Detail (1 of 6)</vt:lpstr>
      <vt:lpstr>Radiogram Form Detail (2 of 6)</vt:lpstr>
      <vt:lpstr>Radiogram Form Detail (3 of 6)</vt:lpstr>
      <vt:lpstr>Radiogram Form Detail (4 of 6)</vt:lpstr>
      <vt:lpstr>Radiogram Form Detail (5 of 6)</vt:lpstr>
      <vt:lpstr>Radiogram Form Detail (6 of 6)</vt:lpstr>
      <vt:lpstr>ARL Numbered Texts Purpose &amp; How Counted</vt:lpstr>
      <vt:lpstr>ARL Numbered Texts Purpose &amp; How Counted</vt:lpstr>
      <vt:lpstr>ARL Numbered Radiograms</vt:lpstr>
      <vt:lpstr>ARL Numbered Texts (Example)</vt:lpstr>
      <vt:lpstr>ARL Numbered Texts (Example)</vt:lpstr>
      <vt:lpstr>Net Etiquette</vt:lpstr>
      <vt:lpstr>Sending a Message (Phone)</vt:lpstr>
      <vt:lpstr>Sending a Message (Phone)</vt:lpstr>
      <vt:lpstr>Sending a Message (Phone)</vt:lpstr>
      <vt:lpstr>Sending a Message (Phone)</vt:lpstr>
      <vt:lpstr>Receiving a Message (Phone)</vt:lpstr>
      <vt:lpstr>Notes on Message Text</vt:lpstr>
      <vt:lpstr>Book Traffic</vt:lpstr>
      <vt:lpstr>Book Traffic</vt:lpstr>
      <vt:lpstr>How to Deliver an NTS Message</vt:lpstr>
      <vt:lpstr>How to Deliver an NTS Message</vt:lpstr>
      <vt:lpstr>Actual Traffic Net (4:21)</vt:lpstr>
      <vt:lpstr>Traffic Nets</vt:lpstr>
      <vt:lpstr>Sending Traffic via Digital Modes</vt:lpstr>
      <vt:lpstr>FLDIGI/FLMSG</vt:lpstr>
      <vt:lpstr>FLMSG</vt:lpstr>
      <vt:lpstr>FLMSG DEMO</vt:lpstr>
      <vt:lpstr>Q/A on ARRL Radiograms</vt:lpstr>
      <vt:lpstr>FEMA ICS-213 FORM</vt:lpstr>
      <vt:lpstr>FEMA ICS-213 FORM</vt:lpstr>
      <vt:lpstr>FEMA ICS-213 FORM</vt:lpstr>
      <vt:lpstr>FLMSG</vt:lpstr>
      <vt:lpstr>FLMSG DEMO</vt:lpstr>
      <vt:lpstr>Questions on ICS-213?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NTS an Introduction</dc:title>
  <dc:creator>Greg Szpunar and Dave Struebel</dc:creator>
  <cp:lastModifiedBy>Bob Mente</cp:lastModifiedBy>
  <cp:revision>168</cp:revision>
  <cp:lastPrinted>1601-01-01T00:00:00Z</cp:lastPrinted>
  <dcterms:created xsi:type="dcterms:W3CDTF">2002-10-25T23:56:24Z</dcterms:created>
  <dcterms:modified xsi:type="dcterms:W3CDTF">2020-02-22T02:09:21Z</dcterms:modified>
</cp:coreProperties>
</file>